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60" r:id="rId8"/>
    <p:sldId id="265" r:id="rId9"/>
    <p:sldId id="267" r:id="rId10"/>
    <p:sldId id="268" r:id="rId11"/>
    <p:sldId id="270" r:id="rId12"/>
    <p:sldId id="269" r:id="rId13"/>
    <p:sldId id="266" r:id="rId14"/>
    <p:sldId id="262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28/08/14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1F3743-8798-447D-943F-8D590FA51509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28/08/14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538691-BBB0-4CD4-A802-9B1FADDCA68E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4400" dirty="0" err="1" smtClean="0">
                <a:solidFill>
                  <a:srgbClr val="000000"/>
                </a:solidFill>
                <a:latin typeface="Calibri"/>
              </a:rPr>
              <a:t>Decorator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&gt;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
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&lt;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G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abriel ribeiro silva&gt;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683640" y="3886200"/>
            <a:ext cx="792036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rgbClr val="8B8B8B"/>
                </a:solidFill>
                <a:latin typeface="Calibri"/>
              </a:rPr>
              <a:t>Curso: Análise e Desenvolvimento de Sistemas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rgbClr val="8B8B8B"/>
                </a:solidFill>
                <a:latin typeface="Calibri"/>
              </a:rPr>
              <a:t>Disciplina: Arquitetura para Computação Móvel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2800" dirty="0">
                <a:solidFill>
                  <a:srgbClr val="8B8B8B"/>
                </a:solidFill>
                <a:latin typeface="Calibri"/>
              </a:rPr>
              <a:t>Professor: Rômulo Menezes Jr.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8B8B8B"/>
                </a:solidFill>
                <a:latin typeface="Calibri"/>
              </a:rPr>
              <a:t>Seminário sobre padrões de projeto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9" y="1268760"/>
            <a:ext cx="796939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2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1" y="2204864"/>
            <a:ext cx="853386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4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00" y="1484785"/>
            <a:ext cx="643979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0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Consequências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94598" y="1772816"/>
            <a:ext cx="7416824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4598" y="1600200"/>
            <a:ext cx="79658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já dito o padrão </a:t>
            </a:r>
            <a:r>
              <a:rPr lang="pt-BR" sz="2800" dirty="0" err="1"/>
              <a:t>Decorator</a:t>
            </a:r>
            <a:r>
              <a:rPr lang="pt-BR" sz="2800" dirty="0"/>
              <a:t> adiciona funcionalidades ao objeto em tempo de execução</a:t>
            </a:r>
            <a:r>
              <a:rPr lang="pt-BR" sz="2800" dirty="0" smtClean="0"/>
              <a:t>. </a:t>
            </a:r>
            <a:r>
              <a:rPr lang="pt-BR" sz="2800" dirty="0"/>
              <a:t>Justamente devido a essa propriedade é que o padrão </a:t>
            </a:r>
            <a:r>
              <a:rPr lang="pt-BR" sz="2800" dirty="0" err="1"/>
              <a:t>Decorator</a:t>
            </a:r>
            <a:r>
              <a:rPr lang="pt-BR" sz="2800" dirty="0"/>
              <a:t> possui uma flexibilidade maior que a herança estática. Além disso, como o </a:t>
            </a:r>
            <a:r>
              <a:rPr lang="pt-BR" sz="2800" dirty="0" err="1"/>
              <a:t>Decorator</a:t>
            </a:r>
            <a:r>
              <a:rPr lang="pt-BR" sz="2800" dirty="0"/>
              <a:t> aplica apenas as funcionalidades necessárias ao objeto nós evitamos o problema de classes sobrecarregadas, que possuem funcionalidade que nunca são utilizadas.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Bibliografia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smtClean="0"/>
              <a:t>http://brizeno.wordpress.com/category/padroes-de-projeto/decorator/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Tópicos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Objetivos do padrão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Estrutura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Exemplo de código (trecho de código)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Consequências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Visão Geral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3200" b="1" dirty="0" err="1"/>
              <a:t>Decorator</a:t>
            </a:r>
            <a:r>
              <a:rPr lang="pt-BR" sz="3200" dirty="0"/>
              <a:t> ou </a:t>
            </a:r>
            <a:r>
              <a:rPr lang="pt-BR" sz="3200" b="1" dirty="0" err="1"/>
              <a:t>wrapper</a:t>
            </a:r>
            <a:r>
              <a:rPr lang="pt-BR" sz="3200" dirty="0"/>
              <a:t>, é um </a:t>
            </a:r>
            <a:r>
              <a:rPr lang="pt-BR" sz="3200" dirty="0" smtClean="0"/>
              <a:t>padrão de software</a:t>
            </a:r>
            <a:r>
              <a:rPr lang="pt-BR" sz="3200" dirty="0"/>
              <a:t> que permite adicionar um comportamento a um objeto já existente em tempo de execução, ou seja, agrega </a:t>
            </a:r>
            <a:r>
              <a:rPr lang="pt-BR" sz="3200" dirty="0" err="1" smtClean="0"/>
              <a:t>dinamicament</a:t>
            </a:r>
            <a:r>
              <a:rPr lang="pt-BR" sz="3200" dirty="0" smtClean="0"/>
              <a:t> responsabilidades </a:t>
            </a:r>
            <a:r>
              <a:rPr lang="pt-BR" sz="3200" dirty="0"/>
              <a:t>adicionais a um objeto.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Objetivos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268760"/>
            <a:ext cx="8229240" cy="5256584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Acrescentar responsabilidades a um objeto </a:t>
            </a:r>
            <a:r>
              <a:rPr lang="pt-BR" sz="3200" dirty="0" smtClean="0"/>
              <a:t>dinamicamente(</a:t>
            </a:r>
            <a:r>
              <a:rPr lang="pt-BR" sz="3200" dirty="0"/>
              <a:t>que podem ocorrer antes ou depois da funcionalidade básica</a:t>
            </a:r>
            <a:r>
              <a:rPr lang="pt-BR" sz="3200" dirty="0" smtClean="0"/>
              <a:t>)</a:t>
            </a:r>
            <a:endParaRPr lang="pt-BR" sz="3200" dirty="0"/>
          </a:p>
          <a:p>
            <a:pPr marL="457200" indent="-457200">
              <a:buFont typeface="Arial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Prover </a:t>
            </a:r>
            <a:r>
              <a:rPr lang="pt-BR" sz="3200" dirty="0"/>
              <a:t>alternativa flexível ao uso de subclasses para se estender a funcionalidade de uma </a:t>
            </a:r>
            <a:r>
              <a:rPr lang="pt-BR" sz="3200" dirty="0" smtClean="0"/>
              <a:t>classe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Funcionalidades devem ser adicionadas em instancias individuais e não na classe.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92640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marL="457200" indent="-457200" fontAlgn="base">
              <a:buFont typeface="Arial" pitchFamily="34" charset="0"/>
              <a:buChar char="•"/>
            </a:pPr>
            <a:r>
              <a:rPr lang="pt-BR" sz="3200" dirty="0" smtClean="0"/>
              <a:t>Exemplo: desenvolvendo </a:t>
            </a:r>
            <a:r>
              <a:rPr lang="pt-BR" sz="3200" dirty="0"/>
              <a:t>um sistema para um bar especializado em coquetéis, onde existem vários tipos de coquetéis que devem ser cadastrados para controlar a venda. Os coquetéis são feitos da combinação de uma </a:t>
            </a:r>
            <a:r>
              <a:rPr lang="pt-BR" sz="3200" dirty="0" smtClean="0"/>
              <a:t>bebida base e </a:t>
            </a:r>
            <a:r>
              <a:rPr lang="pt-BR" sz="3200" dirty="0" err="1" smtClean="0"/>
              <a:t>varios</a:t>
            </a:r>
            <a:r>
              <a:rPr lang="pt-BR" sz="3200" dirty="0" smtClean="0"/>
              <a:t> outros adicionais.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30596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54" y="1268760"/>
            <a:ext cx="4724932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1484784"/>
            <a:ext cx="44505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2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61573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55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77805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Estrutura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268760"/>
            <a:ext cx="8229240" cy="5400600"/>
          </a:xfrm>
          <a:prstGeom prst="rect">
            <a:avLst/>
          </a:prstGeom>
        </p:spPr>
        <p:txBody>
          <a:bodyPr/>
          <a:lstStyle/>
          <a:p>
            <a:pPr fontAlgn="base"/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1" y="1216007"/>
            <a:ext cx="7103557" cy="18907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62972"/>
            <a:ext cx="8125537" cy="22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8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208</Words>
  <Application>Microsoft Office PowerPoint</Application>
  <PresentationFormat>Apresentação na tela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11</cp:revision>
  <dcterms:modified xsi:type="dcterms:W3CDTF">2014-09-23T13:29:57Z</dcterms:modified>
</cp:coreProperties>
</file>