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1" r:id="rId9"/>
    <p:sldId id="271" r:id="rId10"/>
    <p:sldId id="263" r:id="rId11"/>
    <p:sldId id="260" r:id="rId12"/>
    <p:sldId id="265" r:id="rId13"/>
    <p:sldId id="262" r:id="rId14"/>
    <p:sldId id="264" r:id="rId15"/>
    <p:sldId id="266" r:id="rId16"/>
    <p:sldId id="267" r:id="rId17"/>
    <p:sldId id="268" r:id="rId18"/>
    <p:sldId id="269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Play Store Analysis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 Rating Optimization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45" y="1365507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=""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 AND BUTTER; CORE AND INSIGHT OF CUSTOMER NEEDS AND WANTS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USERS REALLY CARE ON THE WEIGHT YOUR APP PUTS ON THEIR DEVICE?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50MB?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85693" y="3607591"/>
            <a:ext cx="1499150" cy="978407"/>
          </a:xfrm>
        </p:spPr>
        <p:txBody>
          <a:bodyPr/>
          <a:lstStyle/>
          <a:p>
            <a:r>
              <a:rPr lang="en-US" dirty="0" smtClean="0"/>
              <a:t>Lightweight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710425" y="3283817"/>
            <a:ext cx="5678300" cy="11045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Biasanya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flexible/accessible di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fiture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Design </a:t>
            </a:r>
            <a:r>
              <a:rPr lang="en-US" dirty="0" err="1" smtClean="0"/>
              <a:t>dan</a:t>
            </a:r>
            <a:r>
              <a:rPr lang="en-US" dirty="0" smtClean="0"/>
              <a:t> UX.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Instagram, Gmail, Discord, Spotify, LINE.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simplisitas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1GB?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070078" y="4941813"/>
            <a:ext cx="1605422" cy="978407"/>
          </a:xfrm>
        </p:spPr>
        <p:txBody>
          <a:bodyPr/>
          <a:lstStyle/>
          <a:p>
            <a:r>
              <a:rPr lang="en-US" dirty="0" smtClean="0"/>
              <a:t>Heavyweight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716329" y="4687216"/>
            <a:ext cx="5678300" cy="1191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fully-featured,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menu </a:t>
            </a:r>
            <a:r>
              <a:rPr lang="en-US" dirty="0" err="1" smtClean="0"/>
              <a:t>dan</a:t>
            </a:r>
            <a:r>
              <a:rPr lang="en-US" dirty="0" smtClean="0"/>
              <a:t> settings.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one-stop-solution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.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design yang </a:t>
            </a:r>
            <a:r>
              <a:rPr lang="en-US" dirty="0" err="1" smtClean="0"/>
              <a:t>membingungkan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jelek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learning curve </a:t>
            </a:r>
            <a:r>
              <a:rPr lang="en-US" dirty="0" err="1" smtClean="0"/>
              <a:t>tiap</a:t>
            </a:r>
            <a:r>
              <a:rPr lang="en-US" dirty="0" smtClean="0"/>
              <a:t> experience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kerap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</a:t>
            </a:r>
            <a:r>
              <a:rPr lang="en-US" b="1" dirty="0" smtClean="0"/>
              <a:t>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07.11.2019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  <a:br>
              <a:rPr lang="en-US" dirty="0"/>
            </a:br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PURPOSE DOES AN APP USUALLY SERVE GIVEN ITS PRICE?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14370" y="1185842"/>
            <a:ext cx="1519848" cy="250619"/>
          </a:xfrm>
        </p:spPr>
        <p:txBody>
          <a:bodyPr/>
          <a:lstStyle/>
          <a:p>
            <a:r>
              <a:rPr lang="en-US" dirty="0" smtClean="0"/>
              <a:t>APP PRICE OF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900483" y="2278748"/>
            <a:ext cx="1519848" cy="617093"/>
          </a:xfrm>
        </p:spPr>
        <p:txBody>
          <a:bodyPr/>
          <a:lstStyle/>
          <a:p>
            <a:r>
              <a:rPr lang="en-US" dirty="0" err="1" smtClean="0"/>
              <a:t>Unrestricted,common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 smtClean="0"/>
              <a:t>APP PRICE OF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$30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Providing niche needs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 smtClean="0"/>
              <a:t>APP PRICE OF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8981735" y="3034569"/>
            <a:ext cx="1519848" cy="8401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Premium Service for high-standard demands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33023" y="4209535"/>
            <a:ext cx="5855702" cy="174642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games,  social media apps, navigation apps </a:t>
            </a:r>
            <a:r>
              <a:rPr lang="en-US" dirty="0" err="1" smtClean="0"/>
              <a:t>ditawarkan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. </a:t>
            </a:r>
            <a:r>
              <a:rPr lang="en-US" dirty="0" err="1" smtClean="0"/>
              <a:t>Alasannya</a:t>
            </a:r>
            <a:r>
              <a:rPr lang="en-US" dirty="0" smtClean="0"/>
              <a:t> pun </a:t>
            </a:r>
            <a:r>
              <a:rPr lang="en-US" dirty="0" err="1" smtClean="0"/>
              <a:t>berbeda-beda</a:t>
            </a:r>
            <a:r>
              <a:rPr lang="en-US" dirty="0" smtClean="0"/>
              <a:t>. Orang-orang </a:t>
            </a:r>
            <a:r>
              <a:rPr lang="en-US" dirty="0" err="1" smtClean="0"/>
              <a:t>mengunduh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app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refund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, system </a:t>
            </a:r>
            <a:r>
              <a:rPr lang="en-US" dirty="0" err="1" smtClean="0"/>
              <a:t>mulai</a:t>
            </a:r>
            <a:r>
              <a:rPr lang="en-US" dirty="0" smtClean="0"/>
              <a:t> shift </a:t>
            </a:r>
            <a:r>
              <a:rPr lang="en-US" dirty="0" err="1" smtClean="0"/>
              <a:t>ke</a:t>
            </a:r>
            <a:r>
              <a:rPr lang="en-US" dirty="0" smtClean="0"/>
              <a:t> try-and-buy. IAP, advertising </a:t>
            </a:r>
            <a:r>
              <a:rPr lang="en-US" dirty="0" err="1" smtClean="0"/>
              <a:t>dan</a:t>
            </a:r>
            <a:r>
              <a:rPr lang="en-US" dirty="0" smtClean="0"/>
              <a:t> subscriptions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range $1 ~ 50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 yang </a:t>
            </a:r>
            <a:r>
              <a:rPr lang="en-US" dirty="0" err="1" smtClean="0"/>
              <a:t>mentargetkan</a:t>
            </a:r>
            <a:r>
              <a:rPr lang="en-US" dirty="0" smtClean="0"/>
              <a:t> user yang </a:t>
            </a:r>
            <a:r>
              <a:rPr lang="en-US" dirty="0" err="1" smtClean="0"/>
              <a:t>rela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quality apps.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$200+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pemaksimalan</a:t>
            </a:r>
            <a:r>
              <a:rPr lang="en-US" dirty="0" smtClean="0"/>
              <a:t> engineering and design talent.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7529"/>
            <a:ext cx="5296930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PICKING RIGHT THEME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BORDELINE IMPOSSIBLE TO SATISFY EVERY CUSTOMER SEGMENT. EVEN SO, TARGETING ONLY ONE GROUP HAS ITS PROBLEMS.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Go to Saturated Market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category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mendominasi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Games, Tools, </a:t>
            </a:r>
            <a:r>
              <a:rPr lang="en-US" dirty="0" err="1" smtClean="0"/>
              <a:t>dan</a:t>
            </a:r>
            <a:r>
              <a:rPr lang="en-US" dirty="0" smtClean="0"/>
              <a:t> Family apps.</a:t>
            </a:r>
            <a:endParaRPr lang="en-US" dirty="0"/>
          </a:p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user adoption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app developer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competitor. </a:t>
            </a:r>
            <a:endParaRPr lang="en-US" dirty="0"/>
          </a:p>
          <a:p>
            <a:r>
              <a:rPr lang="en-US" dirty="0" smtClean="0"/>
              <a:t>Marketing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kebagian</a:t>
            </a:r>
            <a:r>
              <a:rPr lang="en-US" dirty="0"/>
              <a:t> </a:t>
            </a:r>
            <a:r>
              <a:rPr lang="en-US" dirty="0" smtClean="0"/>
              <a:t>part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dirty="0" smtClean="0"/>
              <a:t>Enter New </a:t>
            </a: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mainstream </a:t>
            </a:r>
            <a:r>
              <a:rPr lang="en-US" dirty="0" err="1" smtClean="0"/>
              <a:t>dari</a:t>
            </a:r>
            <a:r>
              <a:rPr lang="en-US" dirty="0" smtClean="0"/>
              <a:t> Google Play Store </a:t>
            </a:r>
            <a:r>
              <a:rPr lang="en-US" dirty="0" err="1" smtClean="0"/>
              <a:t>ialah</a:t>
            </a:r>
            <a:r>
              <a:rPr lang="en-US" dirty="0" smtClean="0"/>
              <a:t> Housing, Beauty, Parenting,  </a:t>
            </a:r>
            <a:r>
              <a:rPr lang="en-US" dirty="0" err="1" smtClean="0"/>
              <a:t>dan</a:t>
            </a:r>
            <a:r>
              <a:rPr lang="en-US" dirty="0" smtClean="0"/>
              <a:t> Weather.</a:t>
            </a:r>
            <a:endParaRPr lang="en-US" dirty="0"/>
          </a:p>
          <a:p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Customer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prefer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complain/flaw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digitalisasi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ujungnya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dieksploitasi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profit.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11.06.2019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4" y="707529"/>
            <a:ext cx="3971841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CASE STUDY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More Convenient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Less Convenient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More 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Less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11.07.2019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22" y="2385905"/>
            <a:ext cx="1550129" cy="10509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4" y="1766536"/>
            <a:ext cx="2015438" cy="8822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40" y="2516530"/>
            <a:ext cx="1886465" cy="10611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91" y="4574201"/>
            <a:ext cx="1864691" cy="1864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8" y="4415548"/>
            <a:ext cx="1304518" cy="13045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49" y="4415548"/>
            <a:ext cx="1090999" cy="10909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44" y="1510143"/>
            <a:ext cx="875762" cy="8757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99" y="2516530"/>
            <a:ext cx="923237" cy="9232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04" y="4742409"/>
            <a:ext cx="1018864" cy="10188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35" y="4116091"/>
            <a:ext cx="1252635" cy="12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PROCESS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PRODUCT ORIENTED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3122561" y="3669559"/>
            <a:ext cx="2415199" cy="360000"/>
          </a:xfrm>
        </p:spPr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151265" y="4029559"/>
            <a:ext cx="2415199" cy="453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Getting rid of categorical data, parsing dates, imbalance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sklearn’s</a:t>
            </a:r>
            <a:r>
              <a:rPr lang="en-US" dirty="0" smtClean="0"/>
              <a:t> Label Encoder.</a:t>
            </a:r>
            <a:endParaRPr lang="en-US" dirty="0"/>
          </a:p>
          <a:p>
            <a:r>
              <a:rPr lang="en-US" dirty="0" smtClean="0"/>
              <a:t>Converting months to labels with </a:t>
            </a:r>
            <a:r>
              <a:rPr lang="en-US" dirty="0" err="1" smtClean="0"/>
              <a:t>datetime</a:t>
            </a:r>
            <a:r>
              <a:rPr lang="en-US" dirty="0" smtClean="0"/>
              <a:t> library.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RandomOverSampler</a:t>
            </a:r>
            <a:r>
              <a:rPr lang="en-US" dirty="0" smtClean="0"/>
              <a:t> to make duplicates of least populated Target Data.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 smtClean="0"/>
              <a:t>Forming Model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 smtClean="0"/>
              <a:t>Maximum Optimization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Splitting Datasets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Comparing between models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GridSearchCV</a:t>
            </a:r>
            <a:r>
              <a:rPr lang="en-US" dirty="0" smtClean="0"/>
              <a:t> for best model parameters.</a:t>
            </a:r>
            <a:endParaRPr lang="en-US" dirty="0"/>
          </a:p>
          <a:p>
            <a:r>
              <a:rPr lang="en-US" dirty="0" smtClean="0"/>
              <a:t>Fit for Oversampling to solve imbalance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 smtClean="0"/>
              <a:t>Evaluation &amp; Export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 smtClean="0"/>
              <a:t>Ready for Use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Classification Report, Log loss, and accuracy metrics for Train and Test Error.</a:t>
            </a:r>
            <a:endParaRPr lang="en-US" dirty="0"/>
          </a:p>
          <a:p>
            <a:r>
              <a:rPr lang="en-US" dirty="0" smtClean="0"/>
              <a:t>Examining model’s learning curve</a:t>
            </a:r>
            <a:endParaRPr lang="en-US" dirty="0"/>
          </a:p>
          <a:p>
            <a:r>
              <a:rPr lang="en-US" dirty="0" err="1" smtClean="0"/>
              <a:t>KFold</a:t>
            </a:r>
            <a:r>
              <a:rPr lang="en-US" dirty="0" smtClean="0"/>
              <a:t> to implement shuffling in model and test its consistency.</a:t>
            </a:r>
          </a:p>
          <a:p>
            <a:r>
              <a:rPr lang="en-US" dirty="0" smtClean="0"/>
              <a:t>Checking Model Feature Importance </a:t>
            </a:r>
            <a:endParaRPr lang="en-US" dirty="0"/>
          </a:p>
          <a:p>
            <a:r>
              <a:rPr lang="en-US" dirty="0" smtClean="0"/>
              <a:t>Export for use with </a:t>
            </a:r>
            <a:r>
              <a:rPr lang="en-US" dirty="0" err="1" smtClean="0"/>
              <a:t>joblib</a:t>
            </a:r>
            <a:r>
              <a:rPr lang="en-US" dirty="0" smtClean="0"/>
              <a:t> in backend.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11.07.2019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Gabriel Timothy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+62 881 8043 024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biel.jaeger03@gmail.com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gabrieltimothy25.github.io</a:t>
            </a:r>
            <a:endParaRPr lang="en-US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=""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=""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makes an app welcomed?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77" y="2887480"/>
            <a:ext cx="1275234" cy="14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en-US" dirty="0" smtClean="0"/>
              <a:t>GOOGLE 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RENOWNED APPLICATION DISTRIBUTOR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Platform Digital yang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developer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yang </a:t>
            </a:r>
            <a:r>
              <a:rPr lang="en-US" dirty="0" err="1" smtClean="0"/>
              <a:t>memiliki</a:t>
            </a:r>
            <a:r>
              <a:rPr lang="en-US" dirty="0" smtClean="0"/>
              <a:t> device </a:t>
            </a:r>
            <a:r>
              <a:rPr lang="en-US" dirty="0" err="1" smtClean="0"/>
              <a:t>berbasis</a:t>
            </a:r>
            <a:r>
              <a:rPr lang="en-US" dirty="0" smtClean="0"/>
              <a:t> SDK/Android</a:t>
            </a:r>
          </a:p>
          <a:p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film, </a:t>
            </a:r>
            <a:r>
              <a:rPr lang="en-US" dirty="0" err="1"/>
              <a:t>m</a:t>
            </a:r>
            <a:r>
              <a:rPr lang="en-US" dirty="0" err="1" smtClean="0"/>
              <a:t>usik</a:t>
            </a:r>
            <a:r>
              <a:rPr lang="en-US" dirty="0" smtClean="0"/>
              <a:t>, games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-cover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© Gabriel Timothy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45" y="2148649"/>
            <a:ext cx="5413887" cy="30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=""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LIVE IN AN AGE OF DIGITAL MODERNIZATION, BUT….?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0" y="2868443"/>
            <a:ext cx="5074987" cy="3308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2016,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90 </a:t>
            </a:r>
            <a:r>
              <a:rPr lang="en-US" dirty="0" err="1" smtClean="0"/>
              <a:t>milliar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platform Android </a:t>
            </a:r>
            <a:r>
              <a:rPr lang="en-US" dirty="0" err="1" smtClean="0"/>
              <a:t>maupun</a:t>
            </a:r>
            <a:r>
              <a:rPr lang="en-US" dirty="0" smtClean="0"/>
              <a:t> IOS,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40% </a:t>
            </a:r>
            <a:r>
              <a:rPr lang="en-US" dirty="0" err="1" smtClean="0"/>
              <a:t>untuk</a:t>
            </a:r>
            <a:r>
              <a:rPr lang="en-US" dirty="0" smtClean="0"/>
              <a:t> para developer.</a:t>
            </a:r>
          </a:p>
          <a:p>
            <a:r>
              <a:rPr lang="en-US" dirty="0" err="1" smtClean="0"/>
              <a:t>Kenyataannya</a:t>
            </a:r>
            <a:r>
              <a:rPr lang="en-US" dirty="0" smtClean="0"/>
              <a:t>, 60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app developer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upah</a:t>
            </a:r>
            <a:r>
              <a:rPr lang="en-US" dirty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poverty line,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lima </a:t>
            </a:r>
            <a:r>
              <a:rPr lang="en-US" dirty="0" err="1" smtClean="0"/>
              <a:t>juta</a:t>
            </a:r>
            <a:r>
              <a:rPr lang="en-US" dirty="0" smtClean="0"/>
              <a:t> rupiah per </a:t>
            </a:r>
            <a:r>
              <a:rPr lang="en-US" dirty="0" err="1" smtClean="0"/>
              <a:t>bulan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stastistik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lama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8 </a:t>
            </a:r>
            <a:r>
              <a:rPr lang="en-US" dirty="0" err="1" smtClean="0"/>
              <a:t>dari</a:t>
            </a:r>
            <a:r>
              <a:rPr lang="en-US" dirty="0" smtClean="0"/>
              <a:t> 10 developer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turnover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Discoverability di app store to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layout, display </a:t>
            </a:r>
            <a:r>
              <a:rPr lang="en-US" dirty="0" err="1" smtClean="0"/>
              <a:t>hingga</a:t>
            </a:r>
            <a:r>
              <a:rPr lang="en-US" dirty="0" smtClean="0"/>
              <a:t> Google support </a:t>
            </a:r>
            <a:r>
              <a:rPr lang="en-US" dirty="0" err="1" smtClean="0"/>
              <a:t>itu</a:t>
            </a:r>
            <a:r>
              <a:rPr lang="en-US" dirty="0" smtClean="0"/>
              <a:t> 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seenak</a:t>
            </a:r>
            <a:r>
              <a:rPr lang="en-US" dirty="0"/>
              <a:t> </a:t>
            </a:r>
            <a:r>
              <a:rPr lang="en-US" dirty="0" err="1" smtClean="0"/>
              <a:t>raksasa-raksasa</a:t>
            </a:r>
            <a:r>
              <a:rPr lang="en-US" dirty="0" smtClean="0"/>
              <a:t> developer.</a:t>
            </a:r>
          </a:p>
          <a:p>
            <a:r>
              <a:rPr lang="en-US" dirty="0" err="1" smtClean="0"/>
              <a:t>Banyak</a:t>
            </a:r>
            <a:r>
              <a:rPr lang="en-US" dirty="0" smtClean="0"/>
              <a:t> developer </a:t>
            </a:r>
            <a:r>
              <a:rPr lang="en-US" dirty="0" err="1" smtClean="0"/>
              <a:t>tanpa</a:t>
            </a:r>
            <a:r>
              <a:rPr lang="en-US" dirty="0" smtClean="0"/>
              <a:t> marketing budget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tertipu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meritokrasi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</a:t>
            </a:r>
            <a:r>
              <a:rPr lang="en-US" b="1" dirty="0" smtClean="0"/>
              <a:t>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=""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AN APP ALIVE…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=""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317" y="1625821"/>
            <a:ext cx="4473108" cy="854987"/>
          </a:xfrm>
        </p:spPr>
        <p:txBody>
          <a:bodyPr/>
          <a:lstStyle/>
          <a:p>
            <a:r>
              <a:rPr lang="en-US" dirty="0" smtClean="0"/>
              <a:t>THAT IS, IF YOUR APP IS REVOLUTIONARY, AND GIVING SOMETHING WHAT PEOPLE CRAVE! HOWEVER….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0283" y="3381544"/>
            <a:ext cx="1365704" cy="640080"/>
          </a:xfrm>
        </p:spPr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=""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ekstensif</a:t>
            </a:r>
            <a:r>
              <a:rPr lang="en-US" dirty="0" smtClean="0"/>
              <a:t>, </a:t>
            </a:r>
            <a:r>
              <a:rPr lang="en-US" dirty="0" err="1" smtClean="0"/>
              <a:t>bersifat</a:t>
            </a:r>
            <a:r>
              <a:rPr lang="en-US" dirty="0" smtClean="0"/>
              <a:t> global yang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besar-besaran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 smtClean="0"/>
              <a:t>Top Charts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=""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langkahmu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agar </a:t>
            </a:r>
            <a:r>
              <a:rPr lang="en-US" dirty="0" err="1" smtClean="0"/>
              <a:t>terlihat</a:t>
            </a:r>
            <a:r>
              <a:rPr lang="en-US" dirty="0" smtClean="0"/>
              <a:t> di home page Google Play Store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smtClean="0"/>
              <a:t>Curated Content</a:t>
            </a:r>
            <a:endParaRPr lang="en-US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=""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hot/</a:t>
            </a:r>
            <a:r>
              <a:rPr lang="en-US" dirty="0" err="1" smtClean="0"/>
              <a:t>dibicarakan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orang.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60807" y="4575889"/>
            <a:ext cx="1209357" cy="640080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=""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Search Engine </a:t>
            </a:r>
            <a:r>
              <a:rPr lang="en-US" dirty="0" err="1" smtClean="0"/>
              <a:t>kesayangan</a:t>
            </a:r>
            <a:r>
              <a:rPr lang="en-US" dirty="0" smtClean="0"/>
              <a:t> agar </a:t>
            </a:r>
            <a:r>
              <a:rPr lang="en-US" dirty="0" err="1" smtClean="0"/>
              <a:t>menghubungkan</a:t>
            </a:r>
            <a:r>
              <a:rPr lang="en-US" dirty="0" smtClean="0"/>
              <a:t> customer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" y="401597"/>
            <a:ext cx="3702823" cy="611863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Introduction Stage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Revolusi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pop, </a:t>
            </a:r>
            <a:r>
              <a:rPr lang="en-US" dirty="0" err="1" smtClean="0"/>
              <a:t>persebaran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digitalisasi</a:t>
            </a:r>
            <a:r>
              <a:rPr lang="en-US" dirty="0" smtClean="0"/>
              <a:t>. </a:t>
            </a:r>
            <a:r>
              <a:rPr lang="en-US" dirty="0" err="1" smtClean="0"/>
              <a:t>Penolakan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Growth Spurt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eksplosif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shift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jaman</a:t>
            </a:r>
            <a:r>
              <a:rPr lang="en-US" dirty="0" smtClean="0"/>
              <a:t> modern, </a:t>
            </a:r>
            <a:r>
              <a:rPr lang="en-US" dirty="0" err="1" smtClean="0"/>
              <a:t>jaman</a:t>
            </a:r>
            <a:r>
              <a:rPr lang="en-US" dirty="0" smtClean="0"/>
              <a:t> paling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app publisher.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 smtClean="0"/>
              <a:t>Full Digital Era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930241" y="3985587"/>
            <a:ext cx="2810591" cy="8335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kemutakhiran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digital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 di </a:t>
            </a:r>
            <a:r>
              <a:rPr lang="en-US" dirty="0" err="1" smtClean="0"/>
              <a:t>mana-mana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berkarya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2019+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Critical.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eksploitasi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improvement ide orang lain, marketing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WAS LIKE BEING AN APP DEVELOPER THROUGHOUT THE EARLY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IDEAL </a:t>
            </a:r>
            <a:r>
              <a:rPr lang="en-US" dirty="0" smtClean="0"/>
              <a:t>MARKET ORIENTED STEPS </a:t>
            </a:r>
            <a:r>
              <a:rPr lang="en-US" dirty="0" smtClean="0"/>
              <a:t>(BASED ON COMPANY EXPERIENCE </a:t>
            </a:r>
            <a:r>
              <a:rPr lang="en-US" dirty="0" smtClean="0"/>
              <a:t>SHARING)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</a:t>
            </a:r>
            <a:r>
              <a:rPr lang="en-US" dirty="0"/>
              <a:t>Discover details of your customers' unmet </a:t>
            </a:r>
            <a:r>
              <a:rPr lang="en-US" dirty="0" smtClean="0"/>
              <a:t>needs and form a hypotheses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customer,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paling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dorongan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Build a prototype </a:t>
            </a:r>
            <a:r>
              <a:rPr lang="en-US" dirty="0" smtClean="0"/>
              <a:t>solution and test with customers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prototype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ditarik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sang developer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memperbaikinya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3. Analyze variance and pick strategy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Seorang</a:t>
            </a:r>
            <a:r>
              <a:rPr lang="en-US" dirty="0" smtClean="0"/>
              <a:t> entrepreneur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membiasakan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outcome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diobservasi</a:t>
            </a:r>
            <a:r>
              <a:rPr lang="en-US" dirty="0" smtClean="0"/>
              <a:t>.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strategic positioning agar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HYPOTHESIZED SOLUTION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aspek-aspek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Keinginan</a:t>
            </a:r>
            <a:r>
              <a:rPr lang="en-US" dirty="0" smtClean="0"/>
              <a:t> Customer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app di-welcome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model.</a:t>
            </a:r>
            <a:endParaRPr lang="en-US" dirty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step 1,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lompatan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ribuan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Google Play Store,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ideal yang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menyambungkannya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Akan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lama,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disinilah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smtClean="0"/>
              <a:t>komputer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=""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0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Timothy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AS A PRODUCT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FEATURES ARE THERE TO EXPLORE?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558745"/>
            <a:ext cx="5140237" cy="23199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 Category: </a:t>
            </a:r>
            <a:r>
              <a:rPr lang="en-US" dirty="0" err="1" smtClean="0"/>
              <a:t>Golongan</a:t>
            </a:r>
            <a:r>
              <a:rPr lang="en-US" dirty="0" smtClean="0"/>
              <a:t> general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app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App Genre: Sub-domain </a:t>
            </a:r>
            <a:r>
              <a:rPr lang="en-US" dirty="0" err="1" smtClean="0"/>
              <a:t>dari</a:t>
            </a:r>
            <a:r>
              <a:rPr lang="en-US" dirty="0" smtClean="0"/>
              <a:t> category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mengrouping</a:t>
            </a:r>
            <a:r>
              <a:rPr lang="en-US" dirty="0" smtClean="0"/>
              <a:t> apps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khusus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App Size: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di device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 Price: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dikenakan</a:t>
            </a:r>
            <a:r>
              <a:rPr lang="en-US" dirty="0" smtClean="0"/>
              <a:t> customer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 Content Rating: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ditarget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/</a:t>
            </a:r>
          </a:p>
          <a:p>
            <a:r>
              <a:rPr lang="en-US" dirty="0" smtClean="0"/>
              <a:t>App Version: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app.</a:t>
            </a:r>
          </a:p>
          <a:p>
            <a:r>
              <a:rPr lang="en-US" dirty="0" smtClean="0"/>
              <a:t>Android Version: </a:t>
            </a:r>
            <a:r>
              <a:rPr lang="en-US" dirty="0" err="1" smtClean="0"/>
              <a:t>Versi</a:t>
            </a:r>
            <a:r>
              <a:rPr lang="en-US" dirty="0" smtClean="0"/>
              <a:t> OS android yang di support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Last Updated 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kali developer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=""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© Gabriel </a:t>
            </a:r>
            <a:r>
              <a:rPr lang="en-US" b="1" dirty="0" smtClean="0"/>
              <a:t>Timothy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11.06.2019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" y="473674"/>
            <a:ext cx="3702823" cy="6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1345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Google Play Store Analysis</vt:lpstr>
      <vt:lpstr>Introduction </vt:lpstr>
      <vt:lpstr>ABOUT GOOGLE PLAY</vt:lpstr>
      <vt:lpstr>PROBLEM</vt:lpstr>
      <vt:lpstr>KEEPING AN APP ALIVE…</vt:lpstr>
      <vt:lpstr>TIMELINE</vt:lpstr>
      <vt:lpstr>BUSINESS MODEL</vt:lpstr>
      <vt:lpstr>HYPOTHESIZED SOLUTION</vt:lpstr>
      <vt:lpstr>APP AS A PRODUCT</vt:lpstr>
      <vt:lpstr>EDA</vt:lpstr>
      <vt:lpstr>MARKET OPPORTUNITY</vt:lpstr>
      <vt:lpstr>MARKET OPPORTUNITY</vt:lpstr>
      <vt:lpstr>PICKING RIGHT THEME</vt:lpstr>
      <vt:lpstr>REAL CASE STUDY</vt:lpstr>
      <vt:lpstr>MACHINE LEARNING PROCESS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2019-11-06T03:50:52Z</dcterms:created>
  <dcterms:modified xsi:type="dcterms:W3CDTF">2019-11-07T07:03:12Z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