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54C48-9E37-43BF-B823-160D84088C3B}" v="2" dt="2024-04-30T21:21:14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Annen" userId="d07a86dcd2295993" providerId="Windows Live" clId="Web-{7403780F-2D97-4FBF-A823-5D9A7D903C1D}"/>
    <pc:docChg chg="modSld addMainMaster delMainMaster">
      <pc:chgData name="Oscar Annen" userId="d07a86dcd2295993" providerId="Windows Live" clId="Web-{7403780F-2D97-4FBF-A823-5D9A7D903C1D}" dt="2023-08-21T20:40:43.866" v="5"/>
      <pc:docMkLst>
        <pc:docMk/>
      </pc:docMkLst>
      <pc:sldChg chg="modSp mod modClrScheme chgLayout">
        <pc:chgData name="Oscar Annen" userId="d07a86dcd2295993" providerId="Windows Live" clId="Web-{7403780F-2D97-4FBF-A823-5D9A7D903C1D}" dt="2023-08-21T20:40:43.866" v="5"/>
        <pc:sldMkLst>
          <pc:docMk/>
          <pc:sldMk cId="109857222" sldId="256"/>
        </pc:sldMkLst>
        <pc:spChg chg="mod ord">
          <ac:chgData name="Oscar Annen" userId="d07a86dcd2295993" providerId="Windows Live" clId="Web-{7403780F-2D97-4FBF-A823-5D9A7D903C1D}" dt="2023-08-21T20:40:43.866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Oscar Annen" userId="d07a86dcd2295993" providerId="Windows Live" clId="Web-{7403780F-2D97-4FBF-A823-5D9A7D903C1D}" dt="2023-08-21T20:40:43.866" v="5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Oscar Annen" userId="d07a86dcd2295993" providerId="Windows Live" clId="Web-{7403780F-2D97-4FBF-A823-5D9A7D903C1D}" dt="2023-08-21T20:40:23.116" v="0"/>
        <pc:sldMasterMkLst>
          <pc:docMk/>
          <pc:sldMasterMk cId="2460954070" sldId="2147483660"/>
        </pc:sldMasterMkLst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scar Annen" userId="d07a86dcd2295993" providerId="Windows Live" clId="Web-{7403780F-2D97-4FBF-A823-5D9A7D903C1D}" dt="2023-08-21T20:40:23.11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scar Annen" userId="d07a86dcd2295993" providerId="Windows Live" clId="Web-{7403780F-2D97-4FBF-A823-5D9A7D903C1D}" dt="2023-08-21T20:40:29.850" v="1"/>
        <pc:sldMasterMkLst>
          <pc:docMk/>
          <pc:sldMasterMk cId="3756637532" sldId="2147483672"/>
        </pc:sldMasterMkLst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2984806187" sldId="2147483673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3599766526" sldId="2147483674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3683287619" sldId="2147483675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377361736" sldId="2147483676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2010052803" sldId="2147483677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1377463110" sldId="2147483678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753956596" sldId="2147483679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4126250426" sldId="2147483680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3852514991" sldId="2147483681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2096017469" sldId="2147483682"/>
          </pc:sldLayoutMkLst>
        </pc:sldLayoutChg>
        <pc:sldLayoutChg chg="add del mod replId">
          <pc:chgData name="Oscar Annen" userId="d07a86dcd2295993" providerId="Windows Live" clId="Web-{7403780F-2D97-4FBF-A823-5D9A7D903C1D}" dt="2023-08-21T20:40:29.850" v="1"/>
          <pc:sldLayoutMkLst>
            <pc:docMk/>
            <pc:sldMasterMk cId="3756637532" sldId="2147483672"/>
            <pc:sldLayoutMk cId="3384848144" sldId="2147483683"/>
          </pc:sldLayoutMkLst>
        </pc:sldLayoutChg>
      </pc:sldMasterChg>
      <pc:sldMasterChg chg="add del addSldLayout delSldLayout modSldLayout">
        <pc:chgData name="Oscar Annen" userId="d07a86dcd2295993" providerId="Windows Live" clId="Web-{7403780F-2D97-4FBF-A823-5D9A7D903C1D}" dt="2023-08-21T20:40:34.147" v="2"/>
        <pc:sldMasterMkLst>
          <pc:docMk/>
          <pc:sldMasterMk cId="642595671" sldId="2147483684"/>
        </pc:sldMasterMkLst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1865929076" sldId="2147483685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2949456768" sldId="2147483686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1844903156" sldId="2147483687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3459168154" sldId="2147483688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968140802" sldId="2147483689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2292880013" sldId="2147483690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4035306217" sldId="2147483691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3929272588" sldId="2147483692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4105349836" sldId="2147483693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295582872" sldId="2147483694"/>
          </pc:sldLayoutMkLst>
        </pc:sldLayoutChg>
        <pc:sldLayoutChg chg="add del mod replId">
          <pc:chgData name="Oscar Annen" userId="d07a86dcd2295993" providerId="Windows Live" clId="Web-{7403780F-2D97-4FBF-A823-5D9A7D903C1D}" dt="2023-08-21T20:40:34.147" v="2"/>
          <pc:sldLayoutMkLst>
            <pc:docMk/>
            <pc:sldMasterMk cId="642595671" sldId="2147483684"/>
            <pc:sldLayoutMk cId="2923162932" sldId="2147483695"/>
          </pc:sldLayoutMkLst>
        </pc:sldLayoutChg>
      </pc:sldMasterChg>
      <pc:sldMasterChg chg="add del addSldLayout delSldLayout modSldLayout">
        <pc:chgData name="Oscar Annen" userId="d07a86dcd2295993" providerId="Windows Live" clId="Web-{7403780F-2D97-4FBF-A823-5D9A7D903C1D}" dt="2023-08-21T20:40:37.147" v="3"/>
        <pc:sldMasterMkLst>
          <pc:docMk/>
          <pc:sldMasterMk cId="3905522197" sldId="2147483696"/>
        </pc:sldMasterMkLst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466995044" sldId="2147483697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1581121672" sldId="2147483698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1603235174" sldId="2147483699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3462345952" sldId="2147483700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3840948925" sldId="2147483701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1281123462" sldId="2147483702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239972377" sldId="2147483703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316458497" sldId="2147483704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1276200433" sldId="2147483705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3292487031" sldId="2147483706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1022374836" sldId="2147483707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2022605509" sldId="2147483708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877421581" sldId="2147483709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2542859350" sldId="2147483710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4270862866" sldId="2147483711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2465958568" sldId="2147483712"/>
          </pc:sldLayoutMkLst>
        </pc:sldLayoutChg>
        <pc:sldLayoutChg chg="add del mod replId">
          <pc:chgData name="Oscar Annen" userId="d07a86dcd2295993" providerId="Windows Live" clId="Web-{7403780F-2D97-4FBF-A823-5D9A7D903C1D}" dt="2023-08-21T20:40:37.147" v="3"/>
          <pc:sldLayoutMkLst>
            <pc:docMk/>
            <pc:sldMasterMk cId="3905522197" sldId="2147483696"/>
            <pc:sldLayoutMk cId="123556324" sldId="2147483713"/>
          </pc:sldLayoutMkLst>
        </pc:sldLayoutChg>
      </pc:sldMasterChg>
      <pc:sldMasterChg chg="add del addSldLayout delSldLayout modSldLayout">
        <pc:chgData name="Oscar Annen" userId="d07a86dcd2295993" providerId="Windows Live" clId="Web-{7403780F-2D97-4FBF-A823-5D9A7D903C1D}" dt="2023-08-21T20:40:41.476" v="4"/>
        <pc:sldMasterMkLst>
          <pc:docMk/>
          <pc:sldMasterMk cId="853930600" sldId="2147483714"/>
        </pc:sldMasterMkLst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1540218257" sldId="2147483715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3892299299" sldId="2147483716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1468261561" sldId="2147483717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1218432173" sldId="2147483718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913082524" sldId="2147483719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3979949576" sldId="2147483720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724675986" sldId="2147483721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3595262042" sldId="2147483722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3478099406" sldId="2147483723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4048717041" sldId="2147483724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153175730" sldId="2147483725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3332542066" sldId="2147483726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1468480490" sldId="2147483727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3052298434" sldId="2147483728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1268657516" sldId="2147483729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3944409020" sldId="2147483730"/>
          </pc:sldLayoutMkLst>
        </pc:sldLayoutChg>
        <pc:sldLayoutChg chg="add del mod replId">
          <pc:chgData name="Oscar Annen" userId="d07a86dcd2295993" providerId="Windows Live" clId="Web-{7403780F-2D97-4FBF-A823-5D9A7D903C1D}" dt="2023-08-21T20:40:41.476" v="4"/>
          <pc:sldLayoutMkLst>
            <pc:docMk/>
            <pc:sldMasterMk cId="853930600" sldId="2147483714"/>
            <pc:sldLayoutMk cId="1608884978" sldId="2147483731"/>
          </pc:sldLayoutMkLst>
        </pc:sldLayoutChg>
      </pc:sldMasterChg>
      <pc:sldMasterChg chg="add del addSldLayout delSldLayout modSldLayout">
        <pc:chgData name="Oscar Annen" userId="d07a86dcd2295993" providerId="Windows Live" clId="Web-{7403780F-2D97-4FBF-A823-5D9A7D903C1D}" dt="2023-08-21T20:40:43.866" v="5"/>
        <pc:sldMasterMkLst>
          <pc:docMk/>
          <pc:sldMasterMk cId="2532207297" sldId="2147483732"/>
        </pc:sldMasterMkLst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2083422280" sldId="2147483733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605849071" sldId="2147483734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4064801854" sldId="2147483735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451947451" sldId="2147483736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379339069" sldId="2147483737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465476054" sldId="2147483738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898252356" sldId="2147483739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1776096269" sldId="2147483740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83033467" sldId="2147483741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2459633847" sldId="2147483742"/>
          </pc:sldLayoutMkLst>
        </pc:sldLayoutChg>
        <pc:sldLayoutChg chg="add del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2532207297" sldId="2147483732"/>
            <pc:sldLayoutMk cId="2059912060" sldId="2147483743"/>
          </pc:sldLayoutMkLst>
        </pc:sldLayoutChg>
      </pc:sldMasterChg>
      <pc:sldMasterChg chg="add addSldLayout modSldLayout">
        <pc:chgData name="Oscar Annen" userId="d07a86dcd2295993" providerId="Windows Live" clId="Web-{7403780F-2D97-4FBF-A823-5D9A7D903C1D}" dt="2023-08-21T20:40:43.866" v="5"/>
        <pc:sldMasterMkLst>
          <pc:docMk/>
          <pc:sldMasterMk cId="1102781385" sldId="2147483744"/>
        </pc:sldMasterMkLst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2617508963" sldId="2147483745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3567684077" sldId="2147483746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596015912" sldId="2147483747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505929951" sldId="2147483748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3030373139" sldId="2147483749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2740979540" sldId="2147483750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945172994" sldId="2147483751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2508527793" sldId="2147483752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3164311248" sldId="2147483753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1103943747" sldId="2147483754"/>
          </pc:sldLayoutMkLst>
        </pc:sldLayoutChg>
        <pc:sldLayoutChg chg="add mod replId">
          <pc:chgData name="Oscar Annen" userId="d07a86dcd2295993" providerId="Windows Live" clId="Web-{7403780F-2D97-4FBF-A823-5D9A7D903C1D}" dt="2023-08-21T20:40:43.866" v="5"/>
          <pc:sldLayoutMkLst>
            <pc:docMk/>
            <pc:sldMasterMk cId="1102781385" sldId="2147483744"/>
            <pc:sldLayoutMk cId="1865198932" sldId="2147483755"/>
          </pc:sldLayoutMkLst>
        </pc:sldLayoutChg>
      </pc:sldMasterChg>
    </pc:docChg>
  </pc:docChgLst>
  <pc:docChgLst>
    <pc:chgData name="enzo colodetti" userId="4b3097a0e767b6b6" providerId="LiveId" clId="{9C654C48-9E37-43BF-B823-160D84088C3B}"/>
    <pc:docChg chg="undo redo custSel addSld delSld modSld">
      <pc:chgData name="enzo colodetti" userId="4b3097a0e767b6b6" providerId="LiveId" clId="{9C654C48-9E37-43BF-B823-160D84088C3B}" dt="2024-04-30T21:24:59.656" v="1535" actId="2696"/>
      <pc:docMkLst>
        <pc:docMk/>
      </pc:docMkLst>
      <pc:sldChg chg="modSp mod">
        <pc:chgData name="enzo colodetti" userId="4b3097a0e767b6b6" providerId="LiveId" clId="{9C654C48-9E37-43BF-B823-160D84088C3B}" dt="2024-04-30T18:49:44.490" v="29" actId="20577"/>
        <pc:sldMkLst>
          <pc:docMk/>
          <pc:sldMk cId="0" sldId="257"/>
        </pc:sldMkLst>
        <pc:spChg chg="mod">
          <ac:chgData name="enzo colodetti" userId="4b3097a0e767b6b6" providerId="LiveId" clId="{9C654C48-9E37-43BF-B823-160D84088C3B}" dt="2024-04-30T18:49:44.490" v="2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enzo colodetti" userId="4b3097a0e767b6b6" providerId="LiveId" clId="{9C654C48-9E37-43BF-B823-160D84088C3B}" dt="2024-04-30T20:10:30.924" v="265" actId="20577"/>
        <pc:sldMkLst>
          <pc:docMk/>
          <pc:sldMk cId="0" sldId="260"/>
        </pc:sldMkLst>
        <pc:spChg chg="mod">
          <ac:chgData name="enzo colodetti" userId="4b3097a0e767b6b6" providerId="LiveId" clId="{9C654C48-9E37-43BF-B823-160D84088C3B}" dt="2024-04-30T20:10:30.924" v="265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enzo colodetti" userId="4b3097a0e767b6b6" providerId="LiveId" clId="{9C654C48-9E37-43BF-B823-160D84088C3B}" dt="2024-04-30T20:20:05.781" v="346" actId="20577"/>
        <pc:sldMkLst>
          <pc:docMk/>
          <pc:sldMk cId="0" sldId="261"/>
        </pc:sldMkLst>
        <pc:spChg chg="mod">
          <ac:chgData name="enzo colodetti" userId="4b3097a0e767b6b6" providerId="LiveId" clId="{9C654C48-9E37-43BF-B823-160D84088C3B}" dt="2024-04-30T20:12:52.212" v="266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enzo colodetti" userId="4b3097a0e767b6b6" providerId="LiveId" clId="{9C654C48-9E37-43BF-B823-160D84088C3B}" dt="2024-04-30T20:20:05.781" v="346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enzo colodetti" userId="4b3097a0e767b6b6" providerId="LiveId" clId="{9C654C48-9E37-43BF-B823-160D84088C3B}" dt="2024-04-30T20:42:37.218" v="914" actId="20577"/>
        <pc:sldMkLst>
          <pc:docMk/>
          <pc:sldMk cId="0" sldId="262"/>
        </pc:sldMkLst>
        <pc:spChg chg="mod">
          <ac:chgData name="enzo colodetti" userId="4b3097a0e767b6b6" providerId="LiveId" clId="{9C654C48-9E37-43BF-B823-160D84088C3B}" dt="2024-04-30T20:42:37.218" v="914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enzo colodetti" userId="4b3097a0e767b6b6" providerId="LiveId" clId="{9C654C48-9E37-43BF-B823-160D84088C3B}" dt="2024-04-30T20:23:31.772" v="432" actId="6549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enzo colodetti" userId="4b3097a0e767b6b6" providerId="LiveId" clId="{9C654C48-9E37-43BF-B823-160D84088C3B}" dt="2024-04-30T20:26:16.377" v="497" actId="113"/>
        <pc:sldMkLst>
          <pc:docMk/>
          <pc:sldMk cId="0" sldId="263"/>
        </pc:sldMkLst>
        <pc:spChg chg="mod">
          <ac:chgData name="enzo colodetti" userId="4b3097a0e767b6b6" providerId="LiveId" clId="{9C654C48-9E37-43BF-B823-160D84088C3B}" dt="2024-04-30T20:25:36.199" v="475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enzo colodetti" userId="4b3097a0e767b6b6" providerId="LiveId" clId="{9C654C48-9E37-43BF-B823-160D84088C3B}" dt="2024-04-30T20:26:16.377" v="497" actId="11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enzo colodetti" userId="4b3097a0e767b6b6" providerId="LiveId" clId="{9C654C48-9E37-43BF-B823-160D84088C3B}" dt="2024-04-30T20:34:30.142" v="773" actId="20577"/>
        <pc:sldMkLst>
          <pc:docMk/>
          <pc:sldMk cId="0" sldId="264"/>
        </pc:sldMkLst>
        <pc:spChg chg="mod">
          <ac:chgData name="enzo colodetti" userId="4b3097a0e767b6b6" providerId="LiveId" clId="{9C654C48-9E37-43BF-B823-160D84088C3B}" dt="2024-04-30T20:34:30.142" v="773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enzo colodetti" userId="4b3097a0e767b6b6" providerId="LiveId" clId="{9C654C48-9E37-43BF-B823-160D84088C3B}" dt="2024-04-30T20:41:52.173" v="909" actId="20577"/>
        <pc:sldMkLst>
          <pc:docMk/>
          <pc:sldMk cId="0" sldId="265"/>
        </pc:sldMkLst>
        <pc:spChg chg="mod">
          <ac:chgData name="enzo colodetti" userId="4b3097a0e767b6b6" providerId="LiveId" clId="{9C654C48-9E37-43BF-B823-160D84088C3B}" dt="2024-04-30T20:41:44.350" v="872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enzo colodetti" userId="4b3097a0e767b6b6" providerId="LiveId" clId="{9C654C48-9E37-43BF-B823-160D84088C3B}" dt="2024-04-30T20:41:52.173" v="90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enzo colodetti" userId="4b3097a0e767b6b6" providerId="LiveId" clId="{9C654C48-9E37-43BF-B823-160D84088C3B}" dt="2024-04-30T21:11:34.919" v="1502" actId="113"/>
        <pc:sldMkLst>
          <pc:docMk/>
          <pc:sldMk cId="0" sldId="266"/>
        </pc:sldMkLst>
        <pc:spChg chg="mod">
          <ac:chgData name="enzo colodetti" userId="4b3097a0e767b6b6" providerId="LiveId" clId="{9C654C48-9E37-43BF-B823-160D84088C3B}" dt="2024-04-30T20:44:38.965" v="915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enzo colodetti" userId="4b3097a0e767b6b6" providerId="LiveId" clId="{9C654C48-9E37-43BF-B823-160D84088C3B}" dt="2024-04-30T21:11:34.919" v="1502" actId="113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enzo colodetti" userId="4b3097a0e767b6b6" providerId="LiveId" clId="{9C654C48-9E37-43BF-B823-160D84088C3B}" dt="2024-04-30T21:12:01.108" v="1504" actId="113"/>
        <pc:sldMkLst>
          <pc:docMk/>
          <pc:sldMk cId="0" sldId="267"/>
        </pc:sldMkLst>
        <pc:spChg chg="mod">
          <ac:chgData name="enzo colodetti" userId="4b3097a0e767b6b6" providerId="LiveId" clId="{9C654C48-9E37-43BF-B823-160D84088C3B}" dt="2024-04-30T21:09:59.691" v="1453" actId="20577"/>
          <ac:spMkLst>
            <pc:docMk/>
            <pc:sldMk cId="0" sldId="267"/>
            <ac:spMk id="2" creationId="{00000000-0000-0000-0000-000000000000}"/>
          </ac:spMkLst>
        </pc:spChg>
        <pc:spChg chg="mod">
          <ac:chgData name="enzo colodetti" userId="4b3097a0e767b6b6" providerId="LiveId" clId="{9C654C48-9E37-43BF-B823-160D84088C3B}" dt="2024-04-30T21:12:01.108" v="1504" actId="113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setBg">
        <pc:chgData name="enzo colodetti" userId="4b3097a0e767b6b6" providerId="LiveId" clId="{9C654C48-9E37-43BF-B823-160D84088C3B}" dt="2024-04-30T21:24:34.331" v="1534" actId="26606"/>
        <pc:sldMkLst>
          <pc:docMk/>
          <pc:sldMk cId="0" sldId="268"/>
        </pc:sldMkLst>
        <pc:spChg chg="mod">
          <ac:chgData name="enzo colodetti" userId="4b3097a0e767b6b6" providerId="LiveId" clId="{9C654C48-9E37-43BF-B823-160D84088C3B}" dt="2024-04-30T21:24:34.331" v="1534" actId="26606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enzo colodetti" userId="4b3097a0e767b6b6" providerId="LiveId" clId="{9C654C48-9E37-43BF-B823-160D84088C3B}" dt="2024-04-30T21:21:14.700" v="1506"/>
          <ac:spMkLst>
            <pc:docMk/>
            <pc:sldMk cId="0" sldId="268"/>
            <ac:spMk id="3" creationId="{00000000-0000-0000-0000-000000000000}"/>
          </ac:spMkLst>
        </pc:spChg>
        <pc:spChg chg="add del">
          <ac:chgData name="enzo colodetti" userId="4b3097a0e767b6b6" providerId="LiveId" clId="{9C654C48-9E37-43BF-B823-160D84088C3B}" dt="2024-04-30T21:24:34.331" v="1534" actId="26606"/>
          <ac:spMkLst>
            <pc:docMk/>
            <pc:sldMk cId="0" sldId="268"/>
            <ac:spMk id="9" creationId="{A566E947-FB18-4E34-92A1-7AE6603498AE}"/>
          </ac:spMkLst>
        </pc:spChg>
        <pc:spChg chg="add del">
          <ac:chgData name="enzo colodetti" userId="4b3097a0e767b6b6" providerId="LiveId" clId="{9C654C48-9E37-43BF-B823-160D84088C3B}" dt="2024-04-30T21:24:34.331" v="1534" actId="26606"/>
          <ac:spMkLst>
            <pc:docMk/>
            <pc:sldMk cId="0" sldId="268"/>
            <ac:spMk id="11" creationId="{7E1FB687-F018-4798-90C8-38F1111E1A6B}"/>
          </ac:spMkLst>
        </pc:spChg>
        <pc:spChg chg="add del">
          <ac:chgData name="enzo colodetti" userId="4b3097a0e767b6b6" providerId="LiveId" clId="{9C654C48-9E37-43BF-B823-160D84088C3B}" dt="2024-04-30T21:24:34.331" v="1534" actId="26606"/>
          <ac:spMkLst>
            <pc:docMk/>
            <pc:sldMk cId="0" sldId="268"/>
            <ac:spMk id="13" creationId="{99BAA161-AE24-467D-9AE2-A99E23CD71CD}"/>
          </ac:spMkLst>
        </pc:spChg>
        <pc:spChg chg="add del">
          <ac:chgData name="enzo colodetti" userId="4b3097a0e767b6b6" providerId="LiveId" clId="{9C654C48-9E37-43BF-B823-160D84088C3B}" dt="2024-04-30T21:23:53.027" v="1523" actId="26606"/>
          <ac:spMkLst>
            <pc:docMk/>
            <pc:sldMk cId="0" sldId="268"/>
            <ac:spMk id="15" creationId="{AF37826C-4A8B-4AA5-BE8C-A755B1970A22}"/>
          </ac:spMkLst>
        </pc:spChg>
        <pc:spChg chg="add del">
          <ac:chgData name="enzo colodetti" userId="4b3097a0e767b6b6" providerId="LiveId" clId="{9C654C48-9E37-43BF-B823-160D84088C3B}" dt="2024-04-30T21:23:53.027" v="1523" actId="26606"/>
          <ac:spMkLst>
            <pc:docMk/>
            <pc:sldMk cId="0" sldId="268"/>
            <ac:spMk id="16" creationId="{BFB47C81-5765-4486-9BD1-E0EB32F4A0A8}"/>
          </ac:spMkLst>
        </pc:spChg>
        <pc:spChg chg="add del">
          <ac:chgData name="enzo colodetti" userId="4b3097a0e767b6b6" providerId="LiveId" clId="{9C654C48-9E37-43BF-B823-160D84088C3B}" dt="2024-04-30T21:23:53.027" v="1523" actId="26606"/>
          <ac:spMkLst>
            <pc:docMk/>
            <pc:sldMk cId="0" sldId="268"/>
            <ac:spMk id="17" creationId="{5C98F3A3-40EE-441A-B2C5-11D679551C19}"/>
          </ac:spMkLst>
        </pc:spChg>
        <pc:spChg chg="add del">
          <ac:chgData name="enzo colodetti" userId="4b3097a0e767b6b6" providerId="LiveId" clId="{9C654C48-9E37-43BF-B823-160D84088C3B}" dt="2024-04-30T21:23:46.200" v="1515" actId="26606"/>
          <ac:spMkLst>
            <pc:docMk/>
            <pc:sldMk cId="0" sldId="268"/>
            <ac:spMk id="18" creationId="{A566E947-FB18-4E34-92A1-7AE6603498AE}"/>
          </ac:spMkLst>
        </pc:spChg>
        <pc:spChg chg="add del">
          <ac:chgData name="enzo colodetti" userId="4b3097a0e767b6b6" providerId="LiveId" clId="{9C654C48-9E37-43BF-B823-160D84088C3B}" dt="2024-04-30T21:23:53.027" v="1523" actId="26606"/>
          <ac:spMkLst>
            <pc:docMk/>
            <pc:sldMk cId="0" sldId="268"/>
            <ac:spMk id="19" creationId="{5ACF81E6-4845-4DC0-84A6-AF0706857509}"/>
          </ac:spMkLst>
        </pc:spChg>
        <pc:spChg chg="add del">
          <ac:chgData name="enzo colodetti" userId="4b3097a0e767b6b6" providerId="LiveId" clId="{9C654C48-9E37-43BF-B823-160D84088C3B}" dt="2024-04-30T21:23:46.200" v="1515" actId="26606"/>
          <ac:spMkLst>
            <pc:docMk/>
            <pc:sldMk cId="0" sldId="268"/>
            <ac:spMk id="20" creationId="{7E1FB687-F018-4798-90C8-38F1111E1A6B}"/>
          </ac:spMkLst>
        </pc:spChg>
        <pc:spChg chg="add del">
          <ac:chgData name="enzo colodetti" userId="4b3097a0e767b6b6" providerId="LiveId" clId="{9C654C48-9E37-43BF-B823-160D84088C3B}" dt="2024-04-30T21:23:54.370" v="1525" actId="26606"/>
          <ac:spMkLst>
            <pc:docMk/>
            <pc:sldMk cId="0" sldId="268"/>
            <ac:spMk id="21" creationId="{AF37826C-4A8B-4AA5-BE8C-A755B1970A22}"/>
          </ac:spMkLst>
        </pc:spChg>
        <pc:spChg chg="add del">
          <ac:chgData name="enzo colodetti" userId="4b3097a0e767b6b6" providerId="LiveId" clId="{9C654C48-9E37-43BF-B823-160D84088C3B}" dt="2024-04-30T21:23:46.200" v="1515" actId="26606"/>
          <ac:spMkLst>
            <pc:docMk/>
            <pc:sldMk cId="0" sldId="268"/>
            <ac:spMk id="22" creationId="{99BAA161-AE24-467D-9AE2-A99E23CD71CD}"/>
          </ac:spMkLst>
        </pc:spChg>
        <pc:spChg chg="add del">
          <ac:chgData name="enzo colodetti" userId="4b3097a0e767b6b6" providerId="LiveId" clId="{9C654C48-9E37-43BF-B823-160D84088C3B}" dt="2024-04-30T21:23:54.370" v="1525" actId="26606"/>
          <ac:spMkLst>
            <pc:docMk/>
            <pc:sldMk cId="0" sldId="268"/>
            <ac:spMk id="23" creationId="{BFB47C81-5765-4486-9BD1-E0EB32F4A0A8}"/>
          </ac:spMkLst>
        </pc:spChg>
        <pc:spChg chg="add del">
          <ac:chgData name="enzo colodetti" userId="4b3097a0e767b6b6" providerId="LiveId" clId="{9C654C48-9E37-43BF-B823-160D84088C3B}" dt="2024-04-30T21:23:47.200" v="1517" actId="26606"/>
          <ac:spMkLst>
            <pc:docMk/>
            <pc:sldMk cId="0" sldId="268"/>
            <ac:spMk id="24" creationId="{A566E947-FB18-4E34-92A1-7AE6603498AE}"/>
          </ac:spMkLst>
        </pc:spChg>
        <pc:spChg chg="add del">
          <ac:chgData name="enzo colodetti" userId="4b3097a0e767b6b6" providerId="LiveId" clId="{9C654C48-9E37-43BF-B823-160D84088C3B}" dt="2024-04-30T21:23:47.200" v="1517" actId="26606"/>
          <ac:spMkLst>
            <pc:docMk/>
            <pc:sldMk cId="0" sldId="268"/>
            <ac:spMk id="25" creationId="{7E1FB687-F018-4798-90C8-38F1111E1A6B}"/>
          </ac:spMkLst>
        </pc:spChg>
        <pc:spChg chg="add del">
          <ac:chgData name="enzo colodetti" userId="4b3097a0e767b6b6" providerId="LiveId" clId="{9C654C48-9E37-43BF-B823-160D84088C3B}" dt="2024-04-30T21:23:47.200" v="1517" actId="26606"/>
          <ac:spMkLst>
            <pc:docMk/>
            <pc:sldMk cId="0" sldId="268"/>
            <ac:spMk id="26" creationId="{99BAA161-AE24-467D-9AE2-A99E23CD71CD}"/>
          </ac:spMkLst>
        </pc:spChg>
        <pc:spChg chg="add del">
          <ac:chgData name="enzo colodetti" userId="4b3097a0e767b6b6" providerId="LiveId" clId="{9C654C48-9E37-43BF-B823-160D84088C3B}" dt="2024-04-30T21:23:54.370" v="1525" actId="26606"/>
          <ac:spMkLst>
            <pc:docMk/>
            <pc:sldMk cId="0" sldId="268"/>
            <ac:spMk id="27" creationId="{A7335839-C047-457D-8E0C-E4268E6E32E7}"/>
          </ac:spMkLst>
        </pc:spChg>
        <pc:spChg chg="add del">
          <ac:chgData name="enzo colodetti" userId="4b3097a0e767b6b6" providerId="LiveId" clId="{9C654C48-9E37-43BF-B823-160D84088C3B}" dt="2024-04-30T21:23:50.293" v="1519" actId="26606"/>
          <ac:spMkLst>
            <pc:docMk/>
            <pc:sldMk cId="0" sldId="268"/>
            <ac:spMk id="28" creationId="{A566E947-FB18-4E34-92A1-7AE6603498AE}"/>
          </ac:spMkLst>
        </pc:spChg>
        <pc:spChg chg="add del">
          <ac:chgData name="enzo colodetti" userId="4b3097a0e767b6b6" providerId="LiveId" clId="{9C654C48-9E37-43BF-B823-160D84088C3B}" dt="2024-04-30T21:23:50.293" v="1519" actId="26606"/>
          <ac:spMkLst>
            <pc:docMk/>
            <pc:sldMk cId="0" sldId="268"/>
            <ac:spMk id="29" creationId="{7E1FB687-F018-4798-90C8-38F1111E1A6B}"/>
          </ac:spMkLst>
        </pc:spChg>
        <pc:spChg chg="add del">
          <ac:chgData name="enzo colodetti" userId="4b3097a0e767b6b6" providerId="LiveId" clId="{9C654C48-9E37-43BF-B823-160D84088C3B}" dt="2024-04-30T21:23:50.293" v="1519" actId="26606"/>
          <ac:spMkLst>
            <pc:docMk/>
            <pc:sldMk cId="0" sldId="268"/>
            <ac:spMk id="30" creationId="{99BAA161-AE24-467D-9AE2-A99E23CD71CD}"/>
          </ac:spMkLst>
        </pc:spChg>
        <pc:spChg chg="add del">
          <ac:chgData name="enzo colodetti" userId="4b3097a0e767b6b6" providerId="LiveId" clId="{9C654C48-9E37-43BF-B823-160D84088C3B}" dt="2024-04-30T21:23:54.370" v="1525" actId="26606"/>
          <ac:spMkLst>
            <pc:docMk/>
            <pc:sldMk cId="0" sldId="268"/>
            <ac:spMk id="31" creationId="{EB1DDCC3-00A5-4610-994F-904F20C8EBD5}"/>
          </ac:spMkLst>
        </pc:spChg>
        <pc:spChg chg="add del">
          <ac:chgData name="enzo colodetti" userId="4b3097a0e767b6b6" providerId="LiveId" clId="{9C654C48-9E37-43BF-B823-160D84088C3B}" dt="2024-04-30T21:24:34.315" v="1533" actId="26606"/>
          <ac:spMkLst>
            <pc:docMk/>
            <pc:sldMk cId="0" sldId="268"/>
            <ac:spMk id="32" creationId="{3C8A81A9-A442-4FB4-A3AC-254A640235C8}"/>
          </ac:spMkLst>
        </pc:spChg>
        <pc:spChg chg="add del">
          <ac:chgData name="enzo colodetti" userId="4b3097a0e767b6b6" providerId="LiveId" clId="{9C654C48-9E37-43BF-B823-160D84088C3B}" dt="2024-04-30T21:23:58.479" v="1527" actId="26606"/>
          <ac:spMkLst>
            <pc:docMk/>
            <pc:sldMk cId="0" sldId="268"/>
            <ac:spMk id="33" creationId="{3C8A81A9-A442-4FB4-A3AC-254A640235C8}"/>
          </ac:spMkLst>
        </pc:spChg>
        <pc:spChg chg="add del">
          <ac:chgData name="enzo colodetti" userId="4b3097a0e767b6b6" providerId="LiveId" clId="{9C654C48-9E37-43BF-B823-160D84088C3B}" dt="2024-04-30T21:23:58.479" v="1527" actId="26606"/>
          <ac:spMkLst>
            <pc:docMk/>
            <pc:sldMk cId="0" sldId="268"/>
            <ac:spMk id="34" creationId="{D9379D16-E9B5-4217-96FC-4444572AA086}"/>
          </ac:spMkLst>
        </pc:spChg>
        <pc:spChg chg="add del">
          <ac:chgData name="enzo colodetti" userId="4b3097a0e767b6b6" providerId="LiveId" clId="{9C654C48-9E37-43BF-B823-160D84088C3B}" dt="2024-04-30T21:23:58.479" v="1527" actId="26606"/>
          <ac:spMkLst>
            <pc:docMk/>
            <pc:sldMk cId="0" sldId="268"/>
            <ac:spMk id="35" creationId="{CD6054B7-5AC5-49DB-A3ED-354175FA8A2E}"/>
          </ac:spMkLst>
        </pc:spChg>
        <pc:spChg chg="add del">
          <ac:chgData name="enzo colodetti" userId="4b3097a0e767b6b6" providerId="LiveId" clId="{9C654C48-9E37-43BF-B823-160D84088C3B}" dt="2024-04-30T21:24:34.315" v="1533" actId="26606"/>
          <ac:spMkLst>
            <pc:docMk/>
            <pc:sldMk cId="0" sldId="268"/>
            <ac:spMk id="36" creationId="{D9379D16-E9B5-4217-96FC-4444572AA086}"/>
          </ac:spMkLst>
        </pc:spChg>
        <pc:spChg chg="add del">
          <ac:chgData name="enzo colodetti" userId="4b3097a0e767b6b6" providerId="LiveId" clId="{9C654C48-9E37-43BF-B823-160D84088C3B}" dt="2024-04-30T21:24:22.146" v="1529" actId="26606"/>
          <ac:spMkLst>
            <pc:docMk/>
            <pc:sldMk cId="0" sldId="268"/>
            <ac:spMk id="37" creationId="{A566E947-FB18-4E34-92A1-7AE6603498AE}"/>
          </ac:spMkLst>
        </pc:spChg>
        <pc:spChg chg="add del">
          <ac:chgData name="enzo colodetti" userId="4b3097a0e767b6b6" providerId="LiveId" clId="{9C654C48-9E37-43BF-B823-160D84088C3B}" dt="2024-04-30T21:24:22.146" v="1529" actId="26606"/>
          <ac:spMkLst>
            <pc:docMk/>
            <pc:sldMk cId="0" sldId="268"/>
            <ac:spMk id="38" creationId="{7E1FB687-F018-4798-90C8-38F1111E1A6B}"/>
          </ac:spMkLst>
        </pc:spChg>
        <pc:spChg chg="add del">
          <ac:chgData name="enzo colodetti" userId="4b3097a0e767b6b6" providerId="LiveId" clId="{9C654C48-9E37-43BF-B823-160D84088C3B}" dt="2024-04-30T21:24:22.146" v="1529" actId="26606"/>
          <ac:spMkLst>
            <pc:docMk/>
            <pc:sldMk cId="0" sldId="268"/>
            <ac:spMk id="39" creationId="{99BAA161-AE24-467D-9AE2-A99E23CD71CD}"/>
          </ac:spMkLst>
        </pc:spChg>
        <pc:spChg chg="add del">
          <ac:chgData name="enzo colodetti" userId="4b3097a0e767b6b6" providerId="LiveId" clId="{9C654C48-9E37-43BF-B823-160D84088C3B}" dt="2024-04-30T21:24:34.315" v="1533" actId="26606"/>
          <ac:spMkLst>
            <pc:docMk/>
            <pc:sldMk cId="0" sldId="268"/>
            <ac:spMk id="40" creationId="{CD6054B7-5AC5-49DB-A3ED-354175FA8A2E}"/>
          </ac:spMkLst>
        </pc:spChg>
        <pc:graphicFrameChg chg="add mod modGraphic">
          <ac:chgData name="enzo colodetti" userId="4b3097a0e767b6b6" providerId="LiveId" clId="{9C654C48-9E37-43BF-B823-160D84088C3B}" dt="2024-04-30T21:24:34.331" v="1534" actId="26606"/>
          <ac:graphicFrameMkLst>
            <pc:docMk/>
            <pc:sldMk cId="0" sldId="268"/>
            <ac:graphicFrameMk id="4" creationId="{92A2FC86-E38F-1A85-3BD2-31540E0327DA}"/>
          </ac:graphicFrameMkLst>
        </pc:graphicFrameChg>
      </pc:sldChg>
      <pc:sldChg chg="del">
        <pc:chgData name="enzo colodetti" userId="4b3097a0e767b6b6" providerId="LiveId" clId="{9C654C48-9E37-43BF-B823-160D84088C3B}" dt="2024-04-30T21:24:59.656" v="1535" actId="2696"/>
        <pc:sldMkLst>
          <pc:docMk/>
          <pc:sldMk cId="0" sldId="269"/>
        </pc:sldMkLst>
      </pc:sldChg>
      <pc:sldChg chg="modSp new mod">
        <pc:chgData name="enzo colodetti" userId="4b3097a0e767b6b6" providerId="LiveId" clId="{9C654C48-9E37-43BF-B823-160D84088C3B}" dt="2024-04-30T20:30:40.192" v="552" actId="20578"/>
        <pc:sldMkLst>
          <pc:docMk/>
          <pc:sldMk cId="98962687" sldId="270"/>
        </pc:sldMkLst>
        <pc:spChg chg="mod">
          <ac:chgData name="enzo colodetti" userId="4b3097a0e767b6b6" providerId="LiveId" clId="{9C654C48-9E37-43BF-B823-160D84088C3B}" dt="2024-04-30T20:26:44.945" v="498" actId="108"/>
          <ac:spMkLst>
            <pc:docMk/>
            <pc:sldMk cId="98962687" sldId="270"/>
            <ac:spMk id="2" creationId="{DF0E2EB4-A1A5-4C48-964B-FA2CD9EB7215}"/>
          </ac:spMkLst>
        </pc:spChg>
        <pc:spChg chg="mod">
          <ac:chgData name="enzo colodetti" userId="4b3097a0e767b6b6" providerId="LiveId" clId="{9C654C48-9E37-43BF-B823-160D84088C3B}" dt="2024-04-30T20:30:40.192" v="552" actId="20578"/>
          <ac:spMkLst>
            <pc:docMk/>
            <pc:sldMk cId="98962687" sldId="270"/>
            <ac:spMk id="3" creationId="{18EF9AF5-54D9-DECF-9AE7-CCA52769D8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9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1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2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7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7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1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8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 dirty="0" err="1"/>
              <a:t>Serviço</a:t>
            </a:r>
            <a:r>
              <a:rPr dirty="0"/>
              <a:t> de </a:t>
            </a:r>
            <a:r>
              <a:rPr dirty="0" err="1"/>
              <a:t>Limpeza</a:t>
            </a:r>
            <a:r>
              <a:rPr dirty="0"/>
              <a:t> </a:t>
            </a:r>
            <a:r>
              <a:rPr dirty="0" err="1"/>
              <a:t>Programada</a:t>
            </a:r>
            <a:r>
              <a:rPr lang="pt-BR" dirty="0"/>
              <a:t> -</a:t>
            </a:r>
            <a:r>
              <a:rPr lang="pt-BR" dirty="0" err="1"/>
              <a:t>EasyBee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500"/>
              <a:t>Análise da Concorrência e Estratégias de Diferenciação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1" dirty="0" err="1"/>
              <a:t>Análise</a:t>
            </a:r>
            <a:r>
              <a:rPr sz="1800" b="1" dirty="0"/>
              <a:t> da </a:t>
            </a:r>
            <a:r>
              <a:rPr sz="1800" b="1" dirty="0" err="1"/>
              <a:t>Concorrência</a:t>
            </a:r>
            <a:r>
              <a:rPr sz="1800" b="1" dirty="0"/>
              <a:t>: </a:t>
            </a:r>
            <a:r>
              <a:rPr lang="pt-BR" sz="1800" dirty="0"/>
              <a:t>Identificação de lacunas nos serviços oferecidos por competidores, como falta de personalização, falta de flexibilidade de horário e de frequência e falta de faxineiras disponíveis de última hora.</a:t>
            </a:r>
            <a:endParaRPr sz="1800" dirty="0"/>
          </a:p>
          <a:p>
            <a:r>
              <a:rPr sz="1800" b="1" dirty="0" err="1"/>
              <a:t>Estratégias</a:t>
            </a:r>
            <a:r>
              <a:rPr sz="1800" b="1" dirty="0"/>
              <a:t> de </a:t>
            </a:r>
            <a:r>
              <a:rPr sz="1800" b="1" dirty="0" err="1"/>
              <a:t>Diferenciação</a:t>
            </a:r>
            <a:r>
              <a:rPr sz="1800" b="1" dirty="0"/>
              <a:t>: </a:t>
            </a:r>
            <a:r>
              <a:rPr lang="pt-BR" sz="1800" dirty="0"/>
              <a:t>Oferecer maior confiança e flexibilidade, através de um modelo de atendimento focado na experiência do usuário superior ao dos concorrentes tradicionais.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500" dirty="0" err="1"/>
              <a:t>Posicionamento</a:t>
            </a:r>
            <a:r>
              <a:rPr sz="2500" dirty="0"/>
              <a:t> da Marca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4389120" cy="5120640"/>
          </a:xfrm>
        </p:spPr>
        <p:txBody>
          <a:bodyPr wrap="square">
            <a:noAutofit/>
          </a:bodyPr>
          <a:lstStyle/>
          <a:p>
            <a:r>
              <a:rPr lang="pt-BR" sz="1800" b="1" dirty="0"/>
              <a:t>Marca como Sinônimo de Flexibilidade e Confiabilidade: </a:t>
            </a:r>
            <a:r>
              <a:rPr lang="pt-BR" sz="1800" dirty="0"/>
              <a:t>Posicionar a marca como a melhor solução para clientes que valorizam tanto a qualidade do serviço quanto a adaptação à sua rotina.</a:t>
            </a:r>
          </a:p>
          <a:p>
            <a:r>
              <a:rPr lang="pt-BR" sz="1800" b="1" dirty="0"/>
              <a:t>Compromisso com o Ambiente e Cultura Local: </a:t>
            </a:r>
            <a:r>
              <a:rPr lang="pt-BR" sz="1800" dirty="0"/>
              <a:t>Enfatizar o respeito às normas culturais e sociais e o uso de produtos ecológicos, agregando valor ao serviço.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500" dirty="0" err="1"/>
              <a:t>Resumo</a:t>
            </a:r>
            <a:r>
              <a:rPr sz="2500" dirty="0"/>
              <a:t> da </a:t>
            </a:r>
            <a:r>
              <a:rPr sz="2500" dirty="0" err="1"/>
              <a:t>Pesquisa</a:t>
            </a:r>
            <a:r>
              <a:rPr sz="2500" dirty="0"/>
              <a:t> de Mercado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Clientes-Alvo: </a:t>
            </a:r>
            <a:r>
              <a:rPr lang="pt-BR" sz="1800" dirty="0"/>
              <a:t>Compartilham desafios semelhantes como a dificuldade em encontrar serviços flexíveis e confiáveis que se adaptam a horários imprevisíveis e a falta de serviços que respeitem preferências individuais.</a:t>
            </a:r>
          </a:p>
          <a:p>
            <a:r>
              <a:rPr lang="pt-BR" sz="1800" b="1" dirty="0"/>
              <a:t>Concorrentes Nacionais: </a:t>
            </a:r>
            <a:r>
              <a:rPr lang="pt-BR" sz="1800" dirty="0"/>
              <a:t>Incluem </a:t>
            </a:r>
            <a:r>
              <a:rPr lang="pt-BR" sz="1800" dirty="0" err="1"/>
              <a:t>GetNinjas</a:t>
            </a:r>
            <a:r>
              <a:rPr lang="pt-BR" sz="1800" dirty="0"/>
              <a:t>, </a:t>
            </a:r>
            <a:r>
              <a:rPr lang="pt-BR" sz="1800" dirty="0" err="1"/>
              <a:t>Parafuzo</a:t>
            </a:r>
            <a:r>
              <a:rPr lang="pt-BR" sz="1800" dirty="0"/>
              <a:t>, </a:t>
            </a:r>
            <a:r>
              <a:rPr lang="pt-BR" sz="1800" dirty="0" err="1"/>
              <a:t>Solvee</a:t>
            </a:r>
            <a:r>
              <a:rPr lang="pt-BR" sz="1800" dirty="0"/>
              <a:t>, entre outros. Apresentando, em cada um, diferenças no seu modelo de negócio. Entretanto, nenhum destes possui uma abordagem voltada para a flexibilidade de agenda que os usuários necessitam. </a:t>
            </a:r>
          </a:p>
          <a:p>
            <a:r>
              <a:rPr lang="pt-BR" sz="1800" b="1" dirty="0"/>
              <a:t>Concorrentes Internacionais</a:t>
            </a:r>
            <a:r>
              <a:rPr lang="pt-BR" sz="1800" dirty="0"/>
              <a:t>: Incluem plataformas como </a:t>
            </a:r>
            <a:r>
              <a:rPr lang="pt-BR" sz="1800" dirty="0" err="1"/>
              <a:t>Helping</a:t>
            </a:r>
            <a:r>
              <a:rPr lang="pt-BR" sz="1800" dirty="0"/>
              <a:t>, Task Rabbit, e </a:t>
            </a:r>
            <a:r>
              <a:rPr lang="pt-BR" sz="1800" dirty="0" err="1"/>
              <a:t>Handy</a:t>
            </a:r>
            <a:r>
              <a:rPr lang="pt-BR" sz="1800" dirty="0"/>
              <a:t>. Apesar de oferecerem seguros para danos e uma experiência de usuário otimizada, também não possuem foco na flexibilidade de agenda que os usurários necessitam.</a:t>
            </a:r>
            <a:br>
              <a:rPr lang="pt-BR" sz="1800" dirty="0"/>
            </a:br>
            <a:br>
              <a:rPr lang="pt-BR" sz="1800" dirty="0"/>
            </a:br>
            <a:endParaRPr lang="pt-BR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500" dirty="0" err="1"/>
              <a:t>Sugestões</a:t>
            </a:r>
            <a:r>
              <a:rPr sz="2500" dirty="0"/>
              <a:t> </a:t>
            </a:r>
            <a:r>
              <a:rPr sz="2500" dirty="0" err="1"/>
              <a:t>Estratégicas</a:t>
            </a:r>
            <a:r>
              <a:rPr sz="2500" dirty="0"/>
              <a:t> </a:t>
            </a:r>
            <a:r>
              <a:rPr lang="pt-BR" sz="2500" dirty="0" err="1"/>
              <a:t>EasyBee</a:t>
            </a:r>
            <a:endParaRPr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 err="1"/>
              <a:t>Estratégia</a:t>
            </a:r>
            <a:r>
              <a:rPr sz="1800" b="1" dirty="0"/>
              <a:t> de </a:t>
            </a:r>
            <a:r>
              <a:rPr sz="1800" b="1" dirty="0" err="1"/>
              <a:t>Personalização</a:t>
            </a:r>
            <a:r>
              <a:rPr lang="pt-BR" sz="1800" b="1" dirty="0"/>
              <a:t> e Flexibilidade</a:t>
            </a:r>
            <a:r>
              <a:rPr sz="1800" b="1" dirty="0"/>
              <a:t>: </a:t>
            </a:r>
            <a:r>
              <a:rPr lang="pt-BR" sz="1800" dirty="0"/>
              <a:t>Desenvolver um sistema de agendamento que permita maior personalização nos horários e no detalhamento dos serviços, atendendo às necessidades específicas de cada usuário.</a:t>
            </a:r>
            <a:endParaRPr sz="1800" dirty="0"/>
          </a:p>
          <a:p>
            <a:r>
              <a:rPr sz="1800" b="1" dirty="0" err="1"/>
              <a:t>Fortalecimento</a:t>
            </a:r>
            <a:r>
              <a:rPr sz="1800" b="1" dirty="0"/>
              <a:t> da </a:t>
            </a:r>
            <a:r>
              <a:rPr sz="1800" b="1" dirty="0" err="1"/>
              <a:t>Segurança</a:t>
            </a:r>
            <a:r>
              <a:rPr sz="1800" b="1" dirty="0"/>
              <a:t> e </a:t>
            </a:r>
            <a:r>
              <a:rPr sz="1800" b="1" dirty="0" err="1"/>
              <a:t>Confiança</a:t>
            </a:r>
            <a:r>
              <a:rPr sz="1800" b="1" dirty="0"/>
              <a:t>: </a:t>
            </a:r>
            <a:r>
              <a:rPr sz="1800" dirty="0" err="1"/>
              <a:t>Medidas</a:t>
            </a:r>
            <a:r>
              <a:rPr sz="1800" dirty="0"/>
              <a:t> robustas de </a:t>
            </a:r>
            <a:r>
              <a:rPr sz="1800" dirty="0" err="1"/>
              <a:t>segurança</a:t>
            </a:r>
            <a:r>
              <a:rPr sz="1800" dirty="0"/>
              <a:t> </a:t>
            </a:r>
            <a:r>
              <a:rPr lang="pt-BR" sz="1800" dirty="0"/>
              <a:t>que </a:t>
            </a:r>
            <a:r>
              <a:rPr sz="1800" dirty="0" err="1"/>
              <a:t>constroem</a:t>
            </a:r>
            <a:r>
              <a:rPr sz="1800" dirty="0"/>
              <a:t> </a:t>
            </a:r>
            <a:r>
              <a:rPr sz="1800" dirty="0" err="1"/>
              <a:t>credibilidade</a:t>
            </a:r>
            <a:r>
              <a:rPr sz="1800" dirty="0"/>
              <a:t> e </a:t>
            </a:r>
            <a:r>
              <a:rPr sz="1800" dirty="0" err="1"/>
              <a:t>tranquilizam</a:t>
            </a:r>
            <a:r>
              <a:rPr sz="1800" dirty="0"/>
              <a:t> </a:t>
            </a:r>
            <a:r>
              <a:rPr sz="1800" dirty="0" err="1"/>
              <a:t>os</a:t>
            </a:r>
            <a:r>
              <a:rPr sz="1800" dirty="0"/>
              <a:t> </a:t>
            </a:r>
            <a:r>
              <a:rPr sz="1800" dirty="0" err="1"/>
              <a:t>clientes</a:t>
            </a:r>
            <a:r>
              <a:rPr sz="1800" dirty="0"/>
              <a:t>.</a:t>
            </a:r>
          </a:p>
          <a:p>
            <a:r>
              <a:rPr sz="1800" b="1" dirty="0" err="1"/>
              <a:t>Inovação</a:t>
            </a:r>
            <a:r>
              <a:rPr sz="1800" b="1" dirty="0"/>
              <a:t> no Marketing e </a:t>
            </a:r>
            <a:r>
              <a:rPr sz="1800" b="1" dirty="0" err="1"/>
              <a:t>Engajamento</a:t>
            </a:r>
            <a:r>
              <a:rPr sz="1800" b="1" dirty="0"/>
              <a:t>: </a:t>
            </a:r>
            <a:r>
              <a:rPr sz="1800" dirty="0" err="1"/>
              <a:t>Estratégias</a:t>
            </a:r>
            <a:r>
              <a:rPr sz="1800" dirty="0"/>
              <a:t> </a:t>
            </a:r>
            <a:r>
              <a:rPr sz="1800" dirty="0" err="1"/>
              <a:t>criativas</a:t>
            </a:r>
            <a:r>
              <a:rPr sz="1800" dirty="0"/>
              <a:t> </a:t>
            </a:r>
            <a:r>
              <a:rPr sz="1800" dirty="0" err="1"/>
              <a:t>geram</a:t>
            </a:r>
            <a:r>
              <a:rPr sz="1800" dirty="0"/>
              <a:t> </a:t>
            </a:r>
            <a:r>
              <a:rPr sz="1800" dirty="0" err="1"/>
              <a:t>maior</a:t>
            </a:r>
            <a:r>
              <a:rPr sz="1800" dirty="0"/>
              <a:t> </a:t>
            </a:r>
            <a:r>
              <a:rPr sz="1800" dirty="0" err="1"/>
              <a:t>visibilidade</a:t>
            </a:r>
            <a:r>
              <a:rPr sz="1800" dirty="0"/>
              <a:t> e </a:t>
            </a:r>
            <a:r>
              <a:rPr sz="1800" dirty="0" err="1"/>
              <a:t>engajamento</a:t>
            </a:r>
            <a:r>
              <a:rPr sz="1800" dirty="0"/>
              <a:t> da </a:t>
            </a:r>
            <a:r>
              <a:rPr sz="1800" dirty="0" err="1"/>
              <a:t>audiência</a:t>
            </a:r>
            <a:r>
              <a:rPr sz="1800" dirty="0"/>
              <a:t>.</a:t>
            </a:r>
            <a:endParaRPr lang="pt-BR" sz="1800" dirty="0"/>
          </a:p>
          <a:p>
            <a:r>
              <a:rPr lang="pt-BR" sz="1800" b="1" dirty="0"/>
              <a:t>Educação e Treinamento: </a:t>
            </a:r>
            <a:r>
              <a:rPr lang="pt-BR" sz="1800" dirty="0"/>
              <a:t>Oferecer cursos e treinamentos para os prestadores de serviços, não apenas como uma forma de garantir a qualidade e a padronização dos serviços, mas também para valorizar e engajar esses profissionais.</a:t>
            </a:r>
          </a:p>
          <a:p>
            <a:r>
              <a:rPr lang="pt-BR" sz="1800" b="1" dirty="0"/>
              <a:t>Tecnologia e Inovação: </a:t>
            </a:r>
            <a:r>
              <a:rPr lang="pt-BR" sz="1800" dirty="0"/>
              <a:t>Investir em uma plataforma robusta que ofereça uma excelente experiência ao usuário, com funcionalidades intuitivas e interativas que facilitam desde o agendamento até o pagamento e o feedback.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/>
              <a:t>Impacto Econômico Antes e Depois do Uso do Serviço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2A2FC86-E38F-1A85-3BD2-31540E032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752468"/>
              </p:ext>
            </p:extLst>
          </p:nvPr>
        </p:nvGraphicFramePr>
        <p:xfrm>
          <a:off x="3759896" y="1212591"/>
          <a:ext cx="7728268" cy="443306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124051">
                  <a:extLst>
                    <a:ext uri="{9D8B030D-6E8A-4147-A177-3AD203B41FA5}">
                      <a16:colId xmlns:a16="http://schemas.microsoft.com/office/drawing/2014/main" val="2442894915"/>
                    </a:ext>
                  </a:extLst>
                </a:gridCol>
                <a:gridCol w="3297339">
                  <a:extLst>
                    <a:ext uri="{9D8B030D-6E8A-4147-A177-3AD203B41FA5}">
                      <a16:colId xmlns:a16="http://schemas.microsoft.com/office/drawing/2014/main" val="2405272056"/>
                    </a:ext>
                  </a:extLst>
                </a:gridCol>
                <a:gridCol w="3306878">
                  <a:extLst>
                    <a:ext uri="{9D8B030D-6E8A-4147-A177-3AD203B41FA5}">
                      <a16:colId xmlns:a16="http://schemas.microsoft.com/office/drawing/2014/main" val="54531782"/>
                    </a:ext>
                  </a:extLst>
                </a:gridCol>
              </a:tblGrid>
              <a:tr h="277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b="1" cap="none" spc="30">
                          <a:solidFill>
                            <a:schemeClr val="tx1"/>
                          </a:solidFill>
                          <a:effectLst/>
                        </a:rPr>
                        <a:t>Categoria</a:t>
                      </a:r>
                      <a:endParaRPr lang="pt-BR" sz="1500" b="1" cap="none" spc="3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84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b="1" cap="none" spc="30">
                          <a:solidFill>
                            <a:schemeClr val="tx1"/>
                          </a:solidFill>
                          <a:effectLst/>
                        </a:rPr>
                        <a:t>Antes</a:t>
                      </a:r>
                      <a:endParaRPr lang="pt-BR" sz="1500" b="1" cap="none" spc="3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84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b="1" cap="none" spc="30">
                          <a:solidFill>
                            <a:schemeClr val="tx1"/>
                          </a:solidFill>
                          <a:effectLst/>
                        </a:rPr>
                        <a:t>Depois</a:t>
                      </a:r>
                      <a:endParaRPr lang="pt-BR" sz="1500" b="1" cap="none" spc="3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84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858782"/>
                  </a:ext>
                </a:extLst>
              </a:tr>
              <a:tr h="5994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Cenário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Momento de Frustração: usuários lutam para encontrar serviços de limpeza que se adaptem a rotinas imprevisíveis.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Nova Abordagem: EasyBee permite agendar serviços de limpeza de forma flexível e personalizada.</a:t>
                      </a:r>
                      <a:endParaRPr lang="pt-BR" sz="11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028377"/>
                  </a:ext>
                </a:extLst>
              </a:tr>
              <a:tr h="7924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Necessidades do Usuário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032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Usuários precisam de um serviço de limpeza flexível e confiável que se ajuste às suas agendas e preferências.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032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Fatores Determinantes: EasyBee oferece flexibilidade de agendamento, personalização do serviço, seleção de prestadores de serviço confiáveis e um sistema de feedback.</a:t>
                      </a:r>
                      <a:endParaRPr lang="pt-BR" sz="11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032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1665"/>
                  </a:ext>
                </a:extLst>
              </a:tr>
              <a:tr h="7924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Abordagem Tentada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Usuários frequentemente tentam contratar serviços através de recomendações pessoais ou plataformas que muitas vezes não atendem completamente às suas necessidades.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Recompensas Econômicas: Redução de custos indiretos, aumento da produtividade, possibilidade de contratações emergenciais sem grandes custos adicionais e redução de estresse.</a:t>
                      </a:r>
                      <a:endParaRPr lang="pt-BR" sz="11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055766"/>
                  </a:ext>
                </a:extLst>
              </a:tr>
              <a:tr h="985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Problemas e Soluções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032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Dificuldade em encontrar serviços com flexibilidade de horários; falta de confiabilidade e confiança nos prestadores; serviços muitas vezes rígidos e caros.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032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Melhorias com EasyBee: Agendamento flexível, personalização completa dos serviços de limpeza, acesso a prestadores de serviço verificados, e um sistema de avaliações que mantém um padrão de qualidade elevado.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032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01421"/>
                  </a:ext>
                </a:extLst>
              </a:tr>
              <a:tr h="985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Impacto Econômico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Consequências incluem perda de tempo e produtividade, o que pode afetar o desempenho acadêmico ou profissional; custos indiretos como estresse e deterioração da qualidade de vida.</a:t>
                      </a:r>
                      <a:endParaRPr lang="pt-BR" sz="1100" cap="none" spc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Benefícios Econômicos: Evita gastos de tempo e energia em limpezas, aumenta a produtividade e bem-estar mental, traduzindo-se em melhor desempenho acadêmico ou profissional; reduz estresse e possíveis gastos com saúde e bem-estar.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4036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808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500" dirty="0"/>
              <a:t>Sumário</a:t>
            </a:r>
            <a:endParaRPr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dirty="0" err="1"/>
              <a:t>Introdução</a:t>
            </a:r>
            <a:r>
              <a:rPr sz="1600" dirty="0"/>
              <a:t> </a:t>
            </a:r>
            <a:r>
              <a:rPr sz="1600" dirty="0" err="1"/>
              <a:t>ao</a:t>
            </a:r>
            <a:r>
              <a:rPr lang="pt-BR" sz="1600" dirty="0"/>
              <a:t> Cliente-Alvo</a:t>
            </a:r>
            <a:endParaRPr sz="1600" dirty="0"/>
          </a:p>
          <a:p>
            <a:r>
              <a:rPr sz="1600" dirty="0" err="1"/>
              <a:t>Benefícios</a:t>
            </a:r>
            <a:r>
              <a:rPr sz="1600" dirty="0"/>
              <a:t> do </a:t>
            </a:r>
            <a:r>
              <a:rPr sz="1600" dirty="0" err="1"/>
              <a:t>Serviço</a:t>
            </a:r>
            <a:endParaRPr sz="1600" dirty="0"/>
          </a:p>
          <a:p>
            <a:r>
              <a:rPr sz="1600" dirty="0" err="1"/>
              <a:t>Descrição</a:t>
            </a:r>
            <a:r>
              <a:rPr sz="1600" dirty="0"/>
              <a:t> </a:t>
            </a:r>
            <a:r>
              <a:rPr sz="1600" dirty="0" err="1"/>
              <a:t>Detalhada</a:t>
            </a:r>
            <a:r>
              <a:rPr sz="1600" dirty="0"/>
              <a:t> do </a:t>
            </a:r>
            <a:r>
              <a:rPr sz="1600" dirty="0" err="1"/>
              <a:t>Produto</a:t>
            </a:r>
            <a:endParaRPr sz="1600" dirty="0"/>
          </a:p>
          <a:p>
            <a:r>
              <a:rPr sz="1600" dirty="0" err="1"/>
              <a:t>Parcerias</a:t>
            </a:r>
            <a:r>
              <a:rPr sz="1600" dirty="0"/>
              <a:t> </a:t>
            </a:r>
            <a:r>
              <a:rPr sz="1600" dirty="0" err="1"/>
              <a:t>Estratégicas</a:t>
            </a:r>
            <a:r>
              <a:rPr sz="1600" dirty="0"/>
              <a:t> e </a:t>
            </a:r>
            <a:r>
              <a:rPr sz="1600" dirty="0" err="1"/>
              <a:t>Suporte</a:t>
            </a:r>
            <a:r>
              <a:rPr sz="1600" dirty="0"/>
              <a:t> </a:t>
            </a:r>
            <a:r>
              <a:rPr sz="1600" dirty="0" err="1"/>
              <a:t>ao</a:t>
            </a:r>
            <a:r>
              <a:rPr sz="1600" dirty="0"/>
              <a:t> </a:t>
            </a:r>
            <a:r>
              <a:rPr sz="1600" dirty="0" err="1"/>
              <a:t>Cliente</a:t>
            </a:r>
            <a:endParaRPr sz="1600" dirty="0"/>
          </a:p>
          <a:p>
            <a:r>
              <a:rPr sz="1600" dirty="0" err="1"/>
              <a:t>Modelos</a:t>
            </a:r>
            <a:r>
              <a:rPr sz="1600" dirty="0"/>
              <a:t> de </a:t>
            </a:r>
            <a:r>
              <a:rPr sz="1600" dirty="0" err="1"/>
              <a:t>Distribuição</a:t>
            </a:r>
            <a:r>
              <a:rPr sz="1600" dirty="0"/>
              <a:t> e </a:t>
            </a:r>
            <a:r>
              <a:rPr sz="1600" dirty="0" err="1"/>
              <a:t>Preços</a:t>
            </a:r>
            <a:endParaRPr sz="1600" dirty="0"/>
          </a:p>
          <a:p>
            <a:r>
              <a:rPr sz="1600" dirty="0" err="1"/>
              <a:t>Análise</a:t>
            </a:r>
            <a:r>
              <a:rPr sz="1600" dirty="0"/>
              <a:t> da </a:t>
            </a:r>
            <a:r>
              <a:rPr sz="1600" dirty="0" err="1"/>
              <a:t>Concorrência</a:t>
            </a:r>
            <a:r>
              <a:rPr sz="1600" dirty="0"/>
              <a:t> e </a:t>
            </a:r>
            <a:r>
              <a:rPr sz="1600" dirty="0" err="1"/>
              <a:t>Estratégias</a:t>
            </a:r>
            <a:r>
              <a:rPr sz="1600" dirty="0"/>
              <a:t> de </a:t>
            </a:r>
            <a:r>
              <a:rPr sz="1600" dirty="0" err="1"/>
              <a:t>Diferenciação</a:t>
            </a:r>
            <a:endParaRPr sz="1600" dirty="0"/>
          </a:p>
          <a:p>
            <a:r>
              <a:rPr sz="1600" dirty="0" err="1"/>
              <a:t>Posicionamento</a:t>
            </a:r>
            <a:r>
              <a:rPr sz="1600" dirty="0"/>
              <a:t> da Marca e </a:t>
            </a:r>
            <a:r>
              <a:rPr sz="1600" dirty="0" err="1"/>
              <a:t>Próximos</a:t>
            </a:r>
            <a:r>
              <a:rPr sz="1600" dirty="0"/>
              <a:t> </a:t>
            </a:r>
            <a:r>
              <a:rPr sz="1600" dirty="0" err="1"/>
              <a:t>Clientes</a:t>
            </a:r>
            <a:r>
              <a:rPr sz="1600" dirty="0"/>
              <a:t>-Alvo</a:t>
            </a:r>
          </a:p>
          <a:p>
            <a:r>
              <a:rPr sz="1600" dirty="0" err="1"/>
              <a:t>Resumo</a:t>
            </a:r>
            <a:r>
              <a:rPr sz="1600" dirty="0"/>
              <a:t> da </a:t>
            </a:r>
            <a:r>
              <a:rPr sz="1600" dirty="0" err="1"/>
              <a:t>Pesquisa</a:t>
            </a:r>
            <a:r>
              <a:rPr sz="1600" dirty="0"/>
              <a:t> de Mercado e </a:t>
            </a:r>
            <a:r>
              <a:rPr sz="1600" dirty="0" err="1"/>
              <a:t>Análise</a:t>
            </a:r>
            <a:r>
              <a:rPr sz="1600" dirty="0"/>
              <a:t> da </a:t>
            </a:r>
            <a:r>
              <a:rPr sz="1600" dirty="0" err="1"/>
              <a:t>Concorrência</a:t>
            </a:r>
            <a:endParaRPr sz="1600" dirty="0"/>
          </a:p>
          <a:p>
            <a:r>
              <a:rPr sz="1600" dirty="0" err="1"/>
              <a:t>Sugestões</a:t>
            </a:r>
            <a:r>
              <a:rPr sz="1600" dirty="0"/>
              <a:t> </a:t>
            </a:r>
            <a:r>
              <a:rPr sz="1600" dirty="0" err="1"/>
              <a:t>Estratégicas</a:t>
            </a:r>
            <a:r>
              <a:rPr sz="1600" dirty="0"/>
              <a:t> para </a:t>
            </a:r>
            <a:r>
              <a:rPr sz="1600" dirty="0" err="1"/>
              <a:t>Otimização</a:t>
            </a:r>
            <a:r>
              <a:rPr sz="1600" dirty="0"/>
              <a:t> do </a:t>
            </a:r>
            <a:r>
              <a:rPr sz="1600" dirty="0" err="1"/>
              <a:t>Serviço</a:t>
            </a:r>
            <a:endParaRPr sz="1600" dirty="0"/>
          </a:p>
          <a:p>
            <a:r>
              <a:rPr sz="1600" dirty="0" err="1"/>
              <a:t>Impacto</a:t>
            </a:r>
            <a:r>
              <a:rPr sz="1600" dirty="0"/>
              <a:t> </a:t>
            </a:r>
            <a:r>
              <a:rPr sz="1600" dirty="0" err="1"/>
              <a:t>Econômico</a:t>
            </a:r>
            <a:r>
              <a:rPr sz="1600" dirty="0"/>
              <a:t> Antes e </a:t>
            </a:r>
            <a:r>
              <a:rPr sz="1600" dirty="0" err="1"/>
              <a:t>Depois</a:t>
            </a:r>
            <a:r>
              <a:rPr sz="1600" dirty="0"/>
              <a:t> do </a:t>
            </a:r>
            <a:r>
              <a:rPr sz="1600" dirty="0" err="1"/>
              <a:t>Uso</a:t>
            </a:r>
            <a:r>
              <a:rPr sz="1600" dirty="0"/>
              <a:t> do </a:t>
            </a:r>
            <a:r>
              <a:rPr sz="1600" dirty="0" err="1"/>
              <a:t>Serviço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500" dirty="0"/>
              <a:t>Sumário</a:t>
            </a:r>
            <a:endParaRPr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Conclusão e Chamada Para 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500" dirty="0" err="1"/>
              <a:t>Introdução</a:t>
            </a:r>
            <a:r>
              <a:rPr sz="2500" dirty="0"/>
              <a:t> </a:t>
            </a:r>
            <a:r>
              <a:rPr sz="2500" dirty="0" err="1"/>
              <a:t>ao</a:t>
            </a:r>
            <a:r>
              <a:rPr lang="pt-BR" sz="2500" dirty="0"/>
              <a:t> </a:t>
            </a:r>
            <a:r>
              <a:rPr sz="2500" dirty="0"/>
              <a:t>Público-Alvo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Estudantes Graduandos: </a:t>
            </a:r>
            <a:r>
              <a:rPr lang="pt-BR" sz="1800" dirty="0"/>
              <a:t>recém graduados ou em fase final de curso superior (20 a 25 anos) que valorizam conveniência e tempo devido a suas ocupações com início de carreira. São conectados e o nosso produto faz sentido financeiramente para eles.</a:t>
            </a:r>
          </a:p>
          <a:p>
            <a:r>
              <a:rPr lang="pt-BR" sz="1800" b="1" dirty="0"/>
              <a:t>Profissionais com Necessidade de Limpeza Periódica</a:t>
            </a:r>
            <a:r>
              <a:rPr lang="pt-BR" sz="1800" dirty="0"/>
              <a:t>: profissionais estabelecidos (25 a 40 anos) em carreiras que têm horários irregulares e precisam de serviços que se adaptem a um estilo de vida imprevisível. Prezam por serviços que ofereçam não só flexibilidade, mas também segurança e confiabilidade.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500" dirty="0" err="1"/>
              <a:t>Benefícios</a:t>
            </a:r>
            <a:r>
              <a:rPr sz="2500" dirty="0"/>
              <a:t> do </a:t>
            </a:r>
            <a:r>
              <a:rPr sz="2500" dirty="0" err="1"/>
              <a:t>Serviço</a:t>
            </a:r>
            <a:r>
              <a:rPr lang="pt-BR" sz="2500" dirty="0"/>
              <a:t> </a:t>
            </a:r>
            <a:br>
              <a:rPr lang="pt-BR" sz="2500" dirty="0"/>
            </a:br>
            <a:r>
              <a:rPr lang="pt-BR" sz="2500" dirty="0"/>
              <a:t>(Motivos para Comprar)</a:t>
            </a:r>
            <a:endParaRPr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4389120" cy="5120640"/>
          </a:xfrm>
        </p:spPr>
        <p:txBody>
          <a:bodyPr wrap="square">
            <a:noAutofit/>
          </a:bodyPr>
          <a:lstStyle/>
          <a:p>
            <a:r>
              <a:rPr lang="pt-BR" sz="1800" b="1" dirty="0"/>
              <a:t>Flexibilidade</a:t>
            </a:r>
            <a:r>
              <a:rPr sz="1800" b="1" dirty="0"/>
              <a:t> Total: </a:t>
            </a:r>
            <a:r>
              <a:rPr lang="pt-BR" sz="1800" dirty="0"/>
              <a:t>disponibilidade para agendamentos urgentes e</a:t>
            </a:r>
            <a:r>
              <a:rPr lang="pt-BR" sz="1800" b="1" dirty="0"/>
              <a:t> </a:t>
            </a:r>
            <a:r>
              <a:rPr lang="pt-BR" sz="1800" dirty="0"/>
              <a:t>em diferentes horários e frequências, sem restrição de dias. Ideal para quem possui uma rotina imprevisível.</a:t>
            </a:r>
            <a:endParaRPr sz="1800" dirty="0"/>
          </a:p>
          <a:p>
            <a:r>
              <a:rPr lang="pt-BR" sz="1800" b="1" dirty="0"/>
              <a:t>Confiança e Segurança: </a:t>
            </a:r>
            <a:r>
              <a:rPr lang="pt-BR" sz="1800" dirty="0"/>
              <a:t>verificação rigorosa da qualidade dos serviços prestados e da segurança do usuário.</a:t>
            </a:r>
          </a:p>
          <a:p>
            <a:r>
              <a:rPr lang="pt-BR" sz="1800" b="1" dirty="0"/>
              <a:t>Personalização: </a:t>
            </a:r>
            <a:r>
              <a:rPr lang="pt-BR" sz="1800" dirty="0"/>
              <a:t>oferece adaptação às preferências individuais dos usuários, desde preferências de serviços até preferência por produtos ecológico, por exemplos.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500" dirty="0" err="1"/>
              <a:t>Descrição</a:t>
            </a:r>
            <a:r>
              <a:rPr sz="2500" dirty="0"/>
              <a:t> do </a:t>
            </a:r>
            <a:r>
              <a:rPr sz="2500" dirty="0" err="1"/>
              <a:t>Produto</a:t>
            </a:r>
            <a:endParaRPr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Base do Serviço</a:t>
            </a:r>
            <a:r>
              <a:rPr lang="pt-BR" sz="1800" dirty="0"/>
              <a:t>: Limpeza doméstica programada via app, com a possibilidade de agendamento recorrente ou serviços avulsos, incluindo opções de limpeza profunda.</a:t>
            </a:r>
          </a:p>
          <a:p>
            <a:r>
              <a:rPr lang="pt-BR" sz="1800" b="1" dirty="0"/>
              <a:t>Funcionalidades Adicionais: </a:t>
            </a:r>
            <a:r>
              <a:rPr lang="pt-BR" sz="1800" dirty="0"/>
              <a:t>Possibilidade de solicitar serviços extras no momento do agendamento, como limpeza de janelas, organização de armários, ou limpeza de aparelhos específicos.</a:t>
            </a:r>
          </a:p>
          <a:p>
            <a:r>
              <a:rPr lang="pt-BR" sz="1800" b="1" dirty="0"/>
              <a:t>Suporte ao Cliente: </a:t>
            </a:r>
            <a:r>
              <a:rPr lang="pt-BR" sz="1800" dirty="0"/>
              <a:t>Equipe dedicada disponível a qualquer momento para auxiliar com dúvidas ou problemas emergenciais.</a:t>
            </a:r>
          </a:p>
          <a:p>
            <a:r>
              <a:rPr lang="pt-BR" sz="1800" b="1" dirty="0"/>
              <a:t>Avaliações e Feedbacks</a:t>
            </a:r>
            <a:r>
              <a:rPr sz="1800" b="1" dirty="0"/>
              <a:t>: </a:t>
            </a:r>
            <a:r>
              <a:rPr sz="1800" dirty="0" err="1"/>
              <a:t>Mecanismo</a:t>
            </a:r>
            <a:r>
              <a:rPr sz="1800" dirty="0"/>
              <a:t> </a:t>
            </a:r>
            <a:r>
              <a:rPr sz="1800" dirty="0" err="1"/>
              <a:t>integrado</a:t>
            </a:r>
            <a:r>
              <a:rPr sz="1800" dirty="0"/>
              <a:t> para </a:t>
            </a:r>
            <a:r>
              <a:rPr sz="1800" dirty="0" err="1"/>
              <a:t>avaliação</a:t>
            </a:r>
            <a:r>
              <a:rPr sz="1800" dirty="0"/>
              <a:t> </a:t>
            </a:r>
            <a:r>
              <a:rPr sz="1800" dirty="0" err="1"/>
              <a:t>contínua</a:t>
            </a:r>
            <a:r>
              <a:rPr sz="1800" dirty="0"/>
              <a:t> dos </a:t>
            </a:r>
            <a:r>
              <a:rPr sz="1800" dirty="0" err="1"/>
              <a:t>profissionais</a:t>
            </a:r>
            <a:r>
              <a:rPr sz="1800" dirty="0"/>
              <a:t>, </a:t>
            </a:r>
            <a:r>
              <a:rPr sz="1800" dirty="0" err="1"/>
              <a:t>garantindo</a:t>
            </a:r>
            <a:r>
              <a:rPr sz="1800" dirty="0"/>
              <a:t> </a:t>
            </a:r>
            <a:r>
              <a:rPr sz="1800" dirty="0" err="1"/>
              <a:t>qualidade</a:t>
            </a:r>
            <a:r>
              <a:rPr sz="1800" dirty="0"/>
              <a:t> e </a:t>
            </a:r>
            <a:r>
              <a:rPr sz="1800" dirty="0" err="1"/>
              <a:t>transparência</a:t>
            </a:r>
            <a:r>
              <a:rPr sz="1800" dirty="0"/>
              <a:t> no </a:t>
            </a:r>
            <a:r>
              <a:rPr sz="1800" dirty="0" err="1"/>
              <a:t>serviço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500" dirty="0"/>
              <a:t>Parcerias Estratégicas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4389120" cy="5120640"/>
          </a:xfrm>
        </p:spPr>
        <p:txBody>
          <a:bodyPr wrap="square">
            <a:noAutofit/>
          </a:bodyPr>
          <a:lstStyle/>
          <a:p>
            <a:r>
              <a:rPr lang="pt-BR" sz="1800" b="1" dirty="0"/>
              <a:t>Centros de Formação Profissional: </a:t>
            </a:r>
            <a:r>
              <a:rPr lang="pt-BR" sz="1800" dirty="0"/>
              <a:t>Colaborações com instituições como o Senac para oferecer formação contínua aos prestadores de serviço, assegurando alta qualidade e atualização das técnicas de limpeza.</a:t>
            </a:r>
          </a:p>
          <a:p>
            <a:r>
              <a:rPr lang="pt-BR" sz="1800" b="1" dirty="0" err="1"/>
              <a:t>Ifood</a:t>
            </a:r>
            <a:r>
              <a:rPr lang="pt-BR" sz="1800" b="1" dirty="0"/>
              <a:t>: </a:t>
            </a:r>
            <a:r>
              <a:rPr lang="pt-BR" sz="1800" dirty="0"/>
              <a:t>Vale alimentação para as faxineiras via </a:t>
            </a:r>
            <a:r>
              <a:rPr lang="pt-BR" sz="1800" dirty="0" err="1"/>
              <a:t>Ifood</a:t>
            </a:r>
            <a:r>
              <a:rPr lang="pt-BR" sz="1800" dirty="0"/>
              <a:t>, diminuindo o custo que elas possuem de se alimentar fora de casa.</a:t>
            </a:r>
          </a:p>
          <a:p>
            <a:r>
              <a:rPr lang="pt-BR" sz="1800" b="1" dirty="0"/>
              <a:t>Comunidades e Influenciadores Digitais: </a:t>
            </a:r>
            <a:r>
              <a:rPr lang="pt-BR" sz="1800" dirty="0"/>
              <a:t>Estratégias de marketing através de influenciadores que podem aumentar a visibilidade da marca e validar a confiança através de suas redes sociais.</a:t>
            </a:r>
          </a:p>
          <a:p>
            <a:r>
              <a:rPr lang="pt-BR" sz="1800" b="1" dirty="0"/>
              <a:t>Empresas de Produtos Ecológicos: </a:t>
            </a:r>
            <a:r>
              <a:rPr lang="pt-BR" sz="1800" dirty="0"/>
              <a:t>Parcerias com fornecedores de produtos de limpeza sustentáveis para promover práticas ambientalmente responsáveis..</a:t>
            </a:r>
          </a:p>
          <a:p>
            <a:endParaRPr lang="pt-BR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500" dirty="0"/>
              <a:t>Modelo de Distribuição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Plataforma online: </a:t>
            </a:r>
            <a:r>
              <a:rPr lang="pt-BR" sz="1800" dirty="0"/>
              <a:t>Serviços reservados e gerenciados totalmente via aplicativo e site dedicado, que permite o fácil acesso de qualquer lugar</a:t>
            </a:r>
            <a:r>
              <a:rPr lang="pt-BR" sz="1800" b="1" dirty="0"/>
              <a:t>.</a:t>
            </a:r>
          </a:p>
          <a:p>
            <a:r>
              <a:rPr lang="pt-BR" sz="1800" b="1" dirty="0"/>
              <a:t>Parcerias Estratégicas: </a:t>
            </a:r>
            <a:r>
              <a:rPr lang="pt-BR" sz="1800" dirty="0"/>
              <a:t>Acordos com condomínios e empresas para oferecer serviços diretamente nas instalações, facilitando o acesso dos clientes aos serviços.</a:t>
            </a:r>
          </a:p>
          <a:p>
            <a:r>
              <a:rPr lang="pt-BR" sz="1800" b="1" dirty="0"/>
              <a:t>Promoções e Ofertas</a:t>
            </a:r>
            <a:r>
              <a:rPr lang="pt-BR" sz="1800" dirty="0"/>
              <a:t>: Implementação de um sistema de recomendações que incentiva os usuários a compartilhar o serviço em troca de descontos ou serviços gratuitos.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E2EB4-A1A5-4C48-964B-FA2CD9EB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500" dirty="0"/>
              <a:t>Modelo de Preços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F9AF5-54D9-DECF-9AE7-CCA52769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Pagamentos avulsos disponíveis: </a:t>
            </a:r>
            <a:r>
              <a:rPr lang="pt-BR" dirty="0"/>
              <a:t>Permite que contratações emergenciais sejam realizadas sem grandes alterações no valor e sem comprometer-se com uma assinatura.</a:t>
            </a:r>
          </a:p>
          <a:p>
            <a:r>
              <a:rPr lang="pt-BR" sz="2000" b="1" dirty="0"/>
              <a:t>Modelo de assinatura flexível: </a:t>
            </a:r>
            <a:r>
              <a:rPr lang="pt-BR" dirty="0"/>
              <a:t>Planos de assinatura mensal que oferecem desde uma limpeza por mês até uma limpeza por semana, com preços variando conforme a frequência.</a:t>
            </a:r>
          </a:p>
          <a:p>
            <a:r>
              <a:rPr lang="pt-BR" sz="2000" b="1" dirty="0"/>
              <a:t>Incentivos e Descontos</a:t>
            </a:r>
            <a:r>
              <a:rPr lang="pt-BR" sz="2000" dirty="0"/>
              <a:t>: Descontos para primeiros usuários, pacotes familiares ou para a contratação de serviços adicionais.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626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1250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Cambria</vt:lpstr>
      <vt:lpstr>Corbel</vt:lpstr>
      <vt:lpstr>Wingdings 2</vt:lpstr>
      <vt:lpstr>Frame</vt:lpstr>
      <vt:lpstr>Serviço de Limpeza Programada -EasyBee</vt:lpstr>
      <vt:lpstr>Sumário</vt:lpstr>
      <vt:lpstr>Sumário</vt:lpstr>
      <vt:lpstr>Introdução ao Público-Alvo</vt:lpstr>
      <vt:lpstr>Benefícios do Serviço  (Motivos para Comprar)</vt:lpstr>
      <vt:lpstr>Descrição do Produto</vt:lpstr>
      <vt:lpstr>Parcerias Estratégicas</vt:lpstr>
      <vt:lpstr>Modelo de Distribuição</vt:lpstr>
      <vt:lpstr>Modelo de Preços</vt:lpstr>
      <vt:lpstr>Análise da Concorrência e Estratégias de Diferenciação</vt:lpstr>
      <vt:lpstr>Posicionamento da Marca</vt:lpstr>
      <vt:lpstr>Resumo da Pesquisa de Mercado</vt:lpstr>
      <vt:lpstr>Sugestões Estratégicas EasyBee</vt:lpstr>
      <vt:lpstr>Impacto Econômico Antes e Depois do Uso do Serviço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enzo colodetti</cp:lastModifiedBy>
  <cp:revision>6</cp:revision>
  <dcterms:created xsi:type="dcterms:W3CDTF">2023-08-21T20:40:14Z</dcterms:created>
  <dcterms:modified xsi:type="dcterms:W3CDTF">2024-04-30T21:25:04Z</dcterms:modified>
</cp:coreProperties>
</file>