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Francato" userId="3af3e02e9cba9d2e" providerId="LiveId" clId="{983F37F2-E5EB-4BD1-97B2-4D1FCA9A9531}"/>
    <pc:docChg chg="custSel modSld">
      <pc:chgData name="Gabriel Francato" userId="3af3e02e9cba9d2e" providerId="LiveId" clId="{983F37F2-E5EB-4BD1-97B2-4D1FCA9A9531}" dt="2017-09-06T00:57:24.202" v="5" actId="1076"/>
      <pc:docMkLst>
        <pc:docMk/>
      </pc:docMkLst>
      <pc:sldChg chg="addSp delSp modSp">
        <pc:chgData name="Gabriel Francato" userId="3af3e02e9cba9d2e" providerId="LiveId" clId="{983F37F2-E5EB-4BD1-97B2-4D1FCA9A9531}" dt="2017-09-06T00:57:24.202" v="5" actId="1076"/>
        <pc:sldMkLst>
          <pc:docMk/>
          <pc:sldMk cId="239281794" sldId="261"/>
        </pc:sldMkLst>
        <pc:spChg chg="del">
          <ac:chgData name="Gabriel Francato" userId="3af3e02e9cba9d2e" providerId="LiveId" clId="{983F37F2-E5EB-4BD1-97B2-4D1FCA9A9531}" dt="2017-09-06T00:57:15.093" v="1"/>
          <ac:spMkLst>
            <pc:docMk/>
            <pc:sldMk cId="239281794" sldId="261"/>
            <ac:spMk id="4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0:56:56.709" v="0" actId="478"/>
          <ac:spMkLst>
            <pc:docMk/>
            <pc:sldMk cId="239281794" sldId="261"/>
            <ac:spMk id="5" creationId="{00000000-0000-0000-0000-000000000000}"/>
          </ac:spMkLst>
        </pc:spChg>
        <pc:picChg chg="add mod">
          <ac:chgData name="Gabriel Francato" userId="3af3e02e9cba9d2e" providerId="LiveId" clId="{983F37F2-E5EB-4BD1-97B2-4D1FCA9A9531}" dt="2017-09-06T00:57:24.202" v="5" actId="1076"/>
          <ac:picMkLst>
            <pc:docMk/>
            <pc:sldMk cId="239281794" sldId="261"/>
            <ac:picMk id="6" creationId="{253A3C8A-01D2-4AF6-A6BA-D4716F4595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te-ficticio-e.com/pagina-ficticia-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(colocar o nome da equipe)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–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3A3C8A-01D2-4AF6-A6BA-D4716F45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36" y="770123"/>
            <a:ext cx="8511930" cy="5732779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Shape 3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98" y="365124"/>
            <a:ext cx="8796805" cy="621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52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093" y="-147827"/>
            <a:ext cx="10515600" cy="1325563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820936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Fonte </a:t>
            </a:r>
            <a:r>
              <a:rPr lang="pt-BR" b="1" dirty="0" err="1"/>
              <a:t>Fjalla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Segundo essa página, as características específicas da </a:t>
            </a:r>
            <a:r>
              <a:rPr lang="pt-BR" dirty="0" err="1"/>
              <a:t>Fjalla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são adequadas para transmitir seriedade e profissionalismo, que é a imagem que queremos para o portfólio.</a:t>
            </a:r>
          </a:p>
          <a:p>
            <a:r>
              <a:rPr lang="pt-BR" b="1" dirty="0"/>
              <a:t>Fonte </a:t>
            </a:r>
            <a:r>
              <a:rPr lang="pt-BR" b="1" dirty="0" err="1"/>
              <a:t>Average</a:t>
            </a:r>
            <a:endParaRPr lang="pt-BR" b="1" dirty="0"/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Cor verde (#76b874)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b="1" dirty="0"/>
          </a:p>
          <a:p>
            <a:r>
              <a:rPr lang="pt-BR" b="1" dirty="0"/>
              <a:t>Cor amarela (#c4c17c) do fundo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7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210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Projeto I</vt:lpstr>
      <vt:lpstr>Equipe: (colocar o nome da equipe)</vt:lpstr>
      <vt:lpstr>Mockup da página principal</vt:lpstr>
      <vt:lpstr>Mockup da página de projeto</vt:lpstr>
      <vt:lpstr>Mockup da página Sobre Mim</vt:lpstr>
      <vt:lpstr>Referências de cores e tipografia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Gabriel Valente Francato</cp:lastModifiedBy>
  <cp:revision>19</cp:revision>
  <dcterms:created xsi:type="dcterms:W3CDTF">2017-08-14T21:14:21Z</dcterms:created>
  <dcterms:modified xsi:type="dcterms:W3CDTF">2017-09-06T00:57:24Z</dcterms:modified>
</cp:coreProperties>
</file>