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te-ficticio-e.com/pagina-ficticia-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(colocar o nome da equipe)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–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Shape 3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98" y="365124"/>
            <a:ext cx="8796805" cy="621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52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93" y="-147827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82093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Fonte </a:t>
            </a:r>
            <a:r>
              <a:rPr lang="pt-BR" b="1" dirty="0" err="1"/>
              <a:t>Fjalla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Segundo essa página, as características específicas da </a:t>
            </a:r>
            <a:r>
              <a:rPr lang="pt-BR" dirty="0" err="1"/>
              <a:t>Fjalla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são adequadas para transmitir seriedade e profissionalismo, que é a imagem que queremos para o portfólio.</a:t>
            </a:r>
          </a:p>
          <a:p>
            <a:r>
              <a:rPr lang="pt-BR" b="1" dirty="0"/>
              <a:t>Fonte </a:t>
            </a:r>
            <a:r>
              <a:rPr lang="pt-BR" b="1" dirty="0" err="1"/>
              <a:t>Average</a:t>
            </a:r>
            <a:endParaRPr lang="pt-BR" b="1" dirty="0"/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Cor verde (#76b874)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b="1" dirty="0"/>
          </a:p>
          <a:p>
            <a:r>
              <a:rPr lang="pt-BR" b="1" dirty="0"/>
              <a:t>Cor amarela (#c4c17c) do fundo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7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215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Projeto I</vt:lpstr>
      <vt:lpstr>Equipe: (colocar o nome da equipe)</vt:lpstr>
      <vt:lpstr>Mockup da página principal</vt:lpstr>
      <vt:lpstr>Mockup da página de projeto</vt:lpstr>
      <vt:lpstr>Mockup da página Sobre Mim</vt:lpstr>
      <vt:lpstr>Referências de cores e tipografia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Barbara Silva</cp:lastModifiedBy>
  <cp:revision>19</cp:revision>
  <dcterms:created xsi:type="dcterms:W3CDTF">2017-08-14T21:14:21Z</dcterms:created>
  <dcterms:modified xsi:type="dcterms:W3CDTF">2017-08-29T19:26:05Z</dcterms:modified>
</cp:coreProperties>
</file>