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7" r:id="rId6"/>
    <p:sldId id="276" r:id="rId7"/>
    <p:sldId id="275" r:id="rId8"/>
    <p:sldId id="263" r:id="rId9"/>
    <p:sldId id="274" r:id="rId10"/>
    <p:sldId id="273" r:id="rId11"/>
    <p:sldId id="272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rancato" userId="3af3e02e9cba9d2e" providerId="LiveId" clId="{983F37F2-E5EB-4BD1-97B2-4D1FCA9A9531}"/>
    <pc:docChg chg="undo custSel addSld delSld modSld">
      <pc:chgData name="Gabriel Francato" userId="3af3e02e9cba9d2e" providerId="LiveId" clId="{983F37F2-E5EB-4BD1-97B2-4D1FCA9A9531}" dt="2017-09-06T16:44:44.119" v="1138" actId="1076"/>
      <pc:docMkLst>
        <pc:docMk/>
      </pc:docMkLst>
      <pc:sldChg chg="modSp">
        <pc:chgData name="Gabriel Francato" userId="3af3e02e9cba9d2e" providerId="LiveId" clId="{983F37F2-E5EB-4BD1-97B2-4D1FCA9A9531}" dt="2017-09-06T01:48:09.741" v="864" actId="20577"/>
        <pc:sldMkLst>
          <pc:docMk/>
          <pc:sldMk cId="2326868729" sldId="257"/>
        </pc:sldMkLst>
        <pc:spChg chg="mod">
          <ac:chgData name="Gabriel Francato" userId="3af3e02e9cba9d2e" providerId="LiveId" clId="{983F37F2-E5EB-4BD1-97B2-4D1FCA9A9531}" dt="2017-09-06T01:48:09.741" v="864" actId="20577"/>
          <ac:spMkLst>
            <pc:docMk/>
            <pc:sldMk cId="2326868729" sldId="257"/>
            <ac:spMk id="4" creationId="{00000000-0000-0000-0000-000000000000}"/>
          </ac:spMkLst>
        </pc:spChg>
        <pc:spChg chg="mod">
          <ac:chgData name="Gabriel Francato" userId="3af3e02e9cba9d2e" providerId="LiveId" clId="{983F37F2-E5EB-4BD1-97B2-4D1FCA9A9531}" dt="2017-09-06T01:47:57.794" v="824" actId="20577"/>
          <ac:spMkLst>
            <pc:docMk/>
            <pc:sldMk cId="2326868729" sldId="257"/>
            <ac:spMk id="5" creationId="{00000000-0000-0000-0000-000000000000}"/>
          </ac:spMkLst>
        </pc:spChg>
      </pc:sldChg>
      <pc:sldChg chg="addSp delSp modSp">
        <pc:chgData name="Gabriel Francato" userId="3af3e02e9cba9d2e" providerId="LiveId" clId="{983F37F2-E5EB-4BD1-97B2-4D1FCA9A9531}" dt="2017-09-06T16:44:44.119" v="1138" actId="1076"/>
        <pc:sldMkLst>
          <pc:docMk/>
          <pc:sldMk cId="239281794" sldId="261"/>
        </pc:sldMkLst>
        <pc:spChg chg="add del mod">
          <ac:chgData name="Gabriel Francato" userId="3af3e02e9cba9d2e" providerId="LiveId" clId="{983F37F2-E5EB-4BD1-97B2-4D1FCA9A9531}" dt="2017-09-06T16:44:38.173" v="1136"/>
          <ac:spMkLst>
            <pc:docMk/>
            <pc:sldMk cId="239281794" sldId="261"/>
            <ac:spMk id="4" creationId="{5006B7DC-F1C7-405D-AEF1-574F958DB5D1}"/>
          </ac:spMkLst>
        </pc:spChg>
        <pc:spChg chg="del">
          <ac:chgData name="Gabriel Francato" userId="3af3e02e9cba9d2e" providerId="LiveId" clId="{983F37F2-E5EB-4BD1-97B2-4D1FCA9A9531}" dt="2017-09-06T00:57:15.093" v="1" actId="1076"/>
          <ac:spMkLst>
            <pc:docMk/>
            <pc:sldMk cId="239281794" sldId="261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0:56:56.709" v="0" actId="478"/>
          <ac:spMkLst>
            <pc:docMk/>
            <pc:sldMk cId="239281794" sldId="261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16:44:17.711" v="1135" actId="478"/>
          <ac:picMkLst>
            <pc:docMk/>
            <pc:sldMk cId="239281794" sldId="261"/>
            <ac:picMk id="6" creationId="{253A3C8A-01D2-4AF6-A6BA-D4716F459571}"/>
          </ac:picMkLst>
        </pc:picChg>
        <pc:picChg chg="add mod">
          <ac:chgData name="Gabriel Francato" userId="3af3e02e9cba9d2e" providerId="LiveId" clId="{983F37F2-E5EB-4BD1-97B2-4D1FCA9A9531}" dt="2017-09-06T16:44:44.119" v="1138" actId="1076"/>
          <ac:picMkLst>
            <pc:docMk/>
            <pc:sldMk cId="239281794" sldId="261"/>
            <ac:picMk id="7" creationId="{5A7E4684-810B-4528-B81A-270DA89643AC}"/>
          </ac:picMkLst>
        </pc:picChg>
      </pc:sldChg>
      <pc:sldChg chg="addSp delSp modSp">
        <pc:chgData name="Gabriel Francato" userId="3af3e02e9cba9d2e" providerId="LiveId" clId="{983F37F2-E5EB-4BD1-97B2-4D1FCA9A9531}" dt="2017-09-06T02:35:51.545" v="871" actId="20577"/>
        <pc:sldMkLst>
          <pc:docMk/>
          <pc:sldMk cId="3973857736" sldId="262"/>
        </pc:sldMkLst>
        <pc:spChg chg="mod">
          <ac:chgData name="Gabriel Francato" userId="3af3e02e9cba9d2e" providerId="LiveId" clId="{983F37F2-E5EB-4BD1-97B2-4D1FCA9A9531}" dt="2017-09-06T02:35:51.545" v="871" actId="20577"/>
          <ac:spMkLst>
            <pc:docMk/>
            <pc:sldMk cId="3973857736" sldId="262"/>
            <ac:spMk id="2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2:42.263" v="78" actId="1076"/>
          <ac:spMkLst>
            <pc:docMk/>
            <pc:sldMk cId="3973857736" sldId="262"/>
            <ac:spMk id="4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2:38.159" v="77" actId="478"/>
          <ac:spMkLst>
            <pc:docMk/>
            <pc:sldMk cId="3973857736" sldId="262"/>
            <ac:spMk id="5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41:16.877" v="39" actId="478"/>
          <ac:spMkLst>
            <pc:docMk/>
            <pc:sldMk cId="3973857736" sldId="262"/>
            <ac:spMk id="8" creationId="{5E387B77-B9AD-4384-9D0B-C7A96FD8D7A1}"/>
          </ac:spMkLst>
        </pc:spChg>
        <pc:picChg chg="add del mod">
          <ac:chgData name="Gabriel Francato" userId="3af3e02e9cba9d2e" providerId="LiveId" clId="{983F37F2-E5EB-4BD1-97B2-4D1FCA9A9531}" dt="2017-09-06T01:41:17.412" v="40" actId="1076"/>
          <ac:picMkLst>
            <pc:docMk/>
            <pc:sldMk cId="3973857736" sldId="262"/>
            <ac:picMk id="6" creationId="{6C57FC3C-5B65-4644-B8FA-9FD74844E2E0}"/>
          </ac:picMkLst>
        </pc:picChg>
        <pc:picChg chg="add mod">
          <ac:chgData name="Gabriel Francato" userId="3af3e02e9cba9d2e" providerId="LiveId" clId="{983F37F2-E5EB-4BD1-97B2-4D1FCA9A9531}" dt="2017-09-06T01:42:44.955" v="80" actId="1076"/>
          <ac:picMkLst>
            <pc:docMk/>
            <pc:sldMk cId="3973857736" sldId="262"/>
            <ac:picMk id="10" creationId="{9659E399-EE73-4ECC-A292-50C7C5DFB23A}"/>
          </ac:picMkLst>
        </pc:picChg>
      </pc:sldChg>
      <pc:sldChg chg="addSp delSp modSp">
        <pc:chgData name="Gabriel Francato" userId="3af3e02e9cba9d2e" providerId="LiveId" clId="{983F37F2-E5EB-4BD1-97B2-4D1FCA9A9531}" dt="2017-09-06T02:36:27.055" v="911" actId="20577"/>
        <pc:sldMkLst>
          <pc:docMk/>
          <pc:sldMk cId="586815094" sldId="263"/>
        </pc:sldMkLst>
        <pc:spChg chg="mod">
          <ac:chgData name="Gabriel Francato" userId="3af3e02e9cba9d2e" providerId="LiveId" clId="{983F37F2-E5EB-4BD1-97B2-4D1FCA9A9531}" dt="2017-09-06T02:36:27.055" v="911" actId="20577"/>
          <ac:spMkLst>
            <pc:docMk/>
            <pc:sldMk cId="586815094" sldId="263"/>
            <ac:spMk id="2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12:24.358" v="10" actId="1076"/>
          <ac:spMkLst>
            <pc:docMk/>
            <pc:sldMk cId="586815094" sldId="263"/>
            <ac:spMk id="4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2:36:19.557" v="898" actId="20577"/>
          <ac:spMkLst>
            <pc:docMk/>
            <pc:sldMk cId="586815094" sldId="263"/>
            <ac:spMk id="4" creationId="{39A9367C-9314-4DE9-AE56-1C305FD27842}"/>
          </ac:spMkLst>
        </pc:spChg>
        <pc:spChg chg="del">
          <ac:chgData name="Gabriel Francato" userId="3af3e02e9cba9d2e" providerId="LiveId" clId="{983F37F2-E5EB-4BD1-97B2-4D1FCA9A9531}" dt="2017-09-06T01:12:16.833" v="9" actId="478"/>
          <ac:spMkLst>
            <pc:docMk/>
            <pc:sldMk cId="586815094" sldId="263"/>
            <ac:spMk id="5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39:01.702" v="15" actId="1076"/>
          <ac:spMkLst>
            <pc:docMk/>
            <pc:sldMk cId="586815094" sldId="263"/>
            <ac:spMk id="8" creationId="{3522ADF7-E0BD-49F0-B306-9D890E7748D2}"/>
          </ac:spMkLst>
        </pc:spChg>
        <pc:picChg chg="add del mod">
          <ac:chgData name="Gabriel Francato" userId="3af3e02e9cba9d2e" providerId="LiveId" clId="{983F37F2-E5EB-4BD1-97B2-4D1FCA9A9531}" dt="2017-09-06T01:12:33.716" v="14" actId="478"/>
          <ac:picMkLst>
            <pc:docMk/>
            <pc:sldMk cId="586815094" sldId="263"/>
            <ac:picMk id="6" creationId="{E56695EF-D0C8-4475-8E6C-A1DDB9CB3217}"/>
          </ac:picMkLst>
        </pc:picChg>
        <pc:picChg chg="add mod">
          <ac:chgData name="Gabriel Francato" userId="3af3e02e9cba9d2e" providerId="LiveId" clId="{983F37F2-E5EB-4BD1-97B2-4D1FCA9A9531}" dt="2017-09-06T02:36:23.085" v="900" actId="1076"/>
          <ac:picMkLst>
            <pc:docMk/>
            <pc:sldMk cId="586815094" sldId="263"/>
            <ac:picMk id="6" creationId="{F5AC868C-C7F7-43FE-A33D-1106C742370C}"/>
          </ac:picMkLst>
        </pc:picChg>
        <pc:picChg chg="add del mod">
          <ac:chgData name="Gabriel Francato" userId="3af3e02e9cba9d2e" providerId="LiveId" clId="{983F37F2-E5EB-4BD1-97B2-4D1FCA9A9531}" dt="2017-09-06T02:36:09.698" v="897" actId="478"/>
          <ac:picMkLst>
            <pc:docMk/>
            <pc:sldMk cId="586815094" sldId="263"/>
            <ac:picMk id="10" creationId="{B0B47F7F-4787-4535-BB5B-06711B026905}"/>
          </ac:picMkLst>
        </pc:picChg>
      </pc:sldChg>
      <pc:sldChg chg="modSp">
        <pc:chgData name="Gabriel Francato" userId="3af3e02e9cba9d2e" providerId="LiveId" clId="{983F37F2-E5EB-4BD1-97B2-4D1FCA9A9531}" dt="2017-09-06T16:39:37.055" v="1134" actId="1076"/>
        <pc:sldMkLst>
          <pc:docMk/>
          <pc:sldMk cId="1519267962" sldId="268"/>
        </pc:sldMkLst>
        <pc:spChg chg="mod">
          <ac:chgData name="Gabriel Francato" userId="3af3e02e9cba9d2e" providerId="LiveId" clId="{983F37F2-E5EB-4BD1-97B2-4D1FCA9A9531}" dt="2017-09-06T16:39:37.055" v="1134" actId="1076"/>
          <ac:spMkLst>
            <pc:docMk/>
            <pc:sldMk cId="1519267962" sldId="268"/>
            <ac:spMk id="4" creationId="{00000000-0000-0000-0000-000000000000}"/>
          </ac:spMkLst>
        </pc:spChg>
      </pc:sldChg>
      <pc:sldChg chg="add del">
        <pc:chgData name="Gabriel Francato" userId="3af3e02e9cba9d2e" providerId="LiveId" clId="{983F37F2-E5EB-4BD1-97B2-4D1FCA9A9531}" dt="2017-09-06T01:47:06.626" v="683" actId="2696"/>
        <pc:sldMkLst>
          <pc:docMk/>
          <pc:sldMk cId="1144521448" sldId="269"/>
        </pc:sldMkLst>
      </pc:sldChg>
      <pc:sldChg chg="del">
        <pc:chgData name="Gabriel Francato" userId="3af3e02e9cba9d2e" providerId="LiveId" clId="{983F37F2-E5EB-4BD1-97B2-4D1FCA9A9531}" dt="2017-09-06T01:47:07.664" v="684" actId="2696"/>
        <pc:sldMkLst>
          <pc:docMk/>
          <pc:sldMk cId="692573052" sldId="270"/>
        </pc:sldMkLst>
      </pc:sldChg>
      <pc:sldChg chg="addSp delSp modSp add">
        <pc:chgData name="Gabriel Francato" userId="3af3e02e9cba9d2e" providerId="LiveId" clId="{983F37F2-E5EB-4BD1-97B2-4D1FCA9A9531}" dt="2017-09-06T02:36:58.591" v="940" actId="20577"/>
        <pc:sldMkLst>
          <pc:docMk/>
          <pc:sldMk cId="4054959771" sldId="272"/>
        </pc:sldMkLst>
        <pc:spChg chg="mod">
          <ac:chgData name="Gabriel Francato" userId="3af3e02e9cba9d2e" providerId="LiveId" clId="{983F37F2-E5EB-4BD1-97B2-4D1FCA9A9531}" dt="2017-09-06T02:36:58.591" v="940" actId="20577"/>
          <ac:spMkLst>
            <pc:docMk/>
            <pc:sldMk cId="4054959771" sldId="272"/>
            <ac:spMk id="2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2:14.328" v="68" actId="1076"/>
          <ac:spMkLst>
            <pc:docMk/>
            <pc:sldMk cId="4054959771" sldId="272"/>
            <ac:spMk id="4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42:08.053" v="67" actId="478"/>
          <ac:spMkLst>
            <pc:docMk/>
            <pc:sldMk cId="4054959771" sldId="272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2.340" v="48" actId="1076"/>
          <ac:picMkLst>
            <pc:docMk/>
            <pc:sldMk cId="4054959771" sldId="272"/>
            <ac:picMk id="6" creationId="{42838307-D9BC-4476-B52D-D071EEB0CA19}"/>
          </ac:picMkLst>
        </pc:picChg>
        <pc:picChg chg="add mod">
          <ac:chgData name="Gabriel Francato" userId="3af3e02e9cba9d2e" providerId="LiveId" clId="{983F37F2-E5EB-4BD1-97B2-4D1FCA9A9531}" dt="2017-09-06T01:42:23.639" v="73" actId="1076"/>
          <ac:picMkLst>
            <pc:docMk/>
            <pc:sldMk cId="4054959771" sldId="272"/>
            <ac:picMk id="8" creationId="{C3444209-704F-46A1-9E99-5FB47B90EEA9}"/>
          </ac:picMkLst>
        </pc:picChg>
      </pc:sldChg>
      <pc:sldChg chg="addSp delSp modSp add">
        <pc:chgData name="Gabriel Francato" userId="3af3e02e9cba9d2e" providerId="LiveId" clId="{983F37F2-E5EB-4BD1-97B2-4D1FCA9A9531}" dt="2017-09-06T02:36:52.532" v="931" actId="20577"/>
        <pc:sldMkLst>
          <pc:docMk/>
          <pc:sldMk cId="2945745090" sldId="273"/>
        </pc:sldMkLst>
        <pc:spChg chg="mod">
          <ac:chgData name="Gabriel Francato" userId="3af3e02e9cba9d2e" providerId="LiveId" clId="{983F37F2-E5EB-4BD1-97B2-4D1FCA9A9531}" dt="2017-09-06T02:36:52.532" v="931" actId="20577"/>
          <ac:spMkLst>
            <pc:docMk/>
            <pc:sldMk cId="2945745090" sldId="273"/>
            <ac:spMk id="2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2:02.341" v="64" actId="1076"/>
          <ac:spMkLst>
            <pc:docMk/>
            <pc:sldMk cId="2945745090" sldId="273"/>
            <ac:spMk id="4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1:54.966" v="63" actId="478"/>
          <ac:spMkLst>
            <pc:docMk/>
            <pc:sldMk cId="2945745090" sldId="273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6.537" v="54" actId="1076"/>
          <ac:picMkLst>
            <pc:docMk/>
            <pc:sldMk cId="2945745090" sldId="273"/>
            <ac:picMk id="6" creationId="{D5654A33-F05A-42A1-88E7-F1ABDF0A39AB}"/>
          </ac:picMkLst>
        </pc:picChg>
        <pc:picChg chg="add mod">
          <ac:chgData name="Gabriel Francato" userId="3af3e02e9cba9d2e" providerId="LiveId" clId="{983F37F2-E5EB-4BD1-97B2-4D1FCA9A9531}" dt="2017-09-06T01:42:05.029" v="66" actId="1076"/>
          <ac:picMkLst>
            <pc:docMk/>
            <pc:sldMk cId="2945745090" sldId="273"/>
            <ac:picMk id="8" creationId="{686B06D5-56F5-4DA8-A43D-B0F235FC72A6}"/>
          </ac:picMkLst>
        </pc:picChg>
      </pc:sldChg>
      <pc:sldChg chg="addSp delSp modSp add">
        <pc:chgData name="Gabriel Francato" userId="3af3e02e9cba9d2e" providerId="LiveId" clId="{983F37F2-E5EB-4BD1-97B2-4D1FCA9A9531}" dt="2017-09-06T02:36:45.390" v="923" actId="20577"/>
        <pc:sldMkLst>
          <pc:docMk/>
          <pc:sldMk cId="1582869447" sldId="274"/>
        </pc:sldMkLst>
        <pc:spChg chg="mod">
          <ac:chgData name="Gabriel Francato" userId="3af3e02e9cba9d2e" providerId="LiveId" clId="{983F37F2-E5EB-4BD1-97B2-4D1FCA9A9531}" dt="2017-09-06T02:36:45.390" v="923" actId="20577"/>
          <ac:spMkLst>
            <pc:docMk/>
            <pc:sldMk cId="1582869447" sldId="274"/>
            <ac:spMk id="2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1:47.218" v="59" actId="1076"/>
          <ac:spMkLst>
            <pc:docMk/>
            <pc:sldMk cId="1582869447" sldId="274"/>
            <ac:spMk id="4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2:36:39.357" v="913" actId="20577"/>
          <ac:spMkLst>
            <pc:docMk/>
            <pc:sldMk cId="1582869447" sldId="274"/>
            <ac:spMk id="4" creationId="{6DDCE82F-ACAF-4CC2-BC09-79A67C439AEA}"/>
          </ac:spMkLst>
        </pc:spChg>
        <pc:spChg chg="del">
          <ac:chgData name="Gabriel Francato" userId="3af3e02e9cba9d2e" providerId="LiveId" clId="{983F37F2-E5EB-4BD1-97B2-4D1FCA9A9531}" dt="2017-09-06T01:39:08.368" v="18" actId="478"/>
          <ac:spMkLst>
            <pc:docMk/>
            <pc:sldMk cId="1582869447" sldId="274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9.781" v="58" actId="1076"/>
          <ac:picMkLst>
            <pc:docMk/>
            <pc:sldMk cId="1582869447" sldId="274"/>
            <ac:picMk id="6" creationId="{D4FB8D93-D2F6-4E45-B5EC-3B7B9F4F22A4}"/>
          </ac:picMkLst>
        </pc:picChg>
        <pc:picChg chg="add mod">
          <ac:chgData name="Gabriel Francato" userId="3af3e02e9cba9d2e" providerId="LiveId" clId="{983F37F2-E5EB-4BD1-97B2-4D1FCA9A9531}" dt="2017-09-06T02:36:42.779" v="915" actId="1076"/>
          <ac:picMkLst>
            <pc:docMk/>
            <pc:sldMk cId="1582869447" sldId="274"/>
            <ac:picMk id="6" creationId="{953329C2-D73D-4E56-8D46-EA0E59CF932D}"/>
          </ac:picMkLst>
        </pc:picChg>
        <pc:picChg chg="add del mod">
          <ac:chgData name="Gabriel Francato" userId="3af3e02e9cba9d2e" providerId="LiveId" clId="{983F37F2-E5EB-4BD1-97B2-4D1FCA9A9531}" dt="2017-09-06T02:36:32.958" v="912" actId="478"/>
          <ac:picMkLst>
            <pc:docMk/>
            <pc:sldMk cId="1582869447" sldId="274"/>
            <ac:picMk id="8" creationId="{BC3C4950-EA1D-4858-9D29-9BCF96206B87}"/>
          </ac:picMkLst>
        </pc:picChg>
      </pc:sldChg>
      <pc:sldChg chg="add del">
        <pc:chgData name="Gabriel Francato" userId="3af3e02e9cba9d2e" providerId="LiveId" clId="{983F37F2-E5EB-4BD1-97B2-4D1FCA9A9531}" dt="2017-09-06T01:41:17.853" v="44" actId="20577"/>
        <pc:sldMkLst>
          <pc:docMk/>
          <pc:sldMk cId="1887715859" sldId="275"/>
        </pc:sldMkLst>
      </pc:sldChg>
      <pc:sldChg chg="addSp delSp modSp add">
        <pc:chgData name="Gabriel Francato" userId="3af3e02e9cba9d2e" providerId="LiveId" clId="{983F37F2-E5EB-4BD1-97B2-4D1FCA9A9531}" dt="2017-09-06T02:36:06.798" v="896" actId="20577"/>
        <pc:sldMkLst>
          <pc:docMk/>
          <pc:sldMk cId="2548591654" sldId="275"/>
        </pc:sldMkLst>
        <pc:spChg chg="mod">
          <ac:chgData name="Gabriel Francato" userId="3af3e02e9cba9d2e" providerId="LiveId" clId="{983F37F2-E5EB-4BD1-97B2-4D1FCA9A9531}" dt="2017-09-06T02:36:06.798" v="896" actId="20577"/>
          <ac:spMkLst>
            <pc:docMk/>
            <pc:sldMk cId="2548591654" sldId="275"/>
            <ac:spMk id="2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3:01.405" v="91" actId="1076"/>
          <ac:spMkLst>
            <pc:docMk/>
            <pc:sldMk cId="2548591654" sldId="275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59.084" v="90" actId="478"/>
          <ac:spMkLst>
            <pc:docMk/>
            <pc:sldMk cId="2548591654" sldId="275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3:06.754" v="95" actId="1076"/>
          <ac:picMkLst>
            <pc:docMk/>
            <pc:sldMk cId="2548591654" sldId="275"/>
            <ac:picMk id="6" creationId="{2C42B7E7-CF19-4D45-B7E6-5359676251B5}"/>
          </ac:picMkLst>
        </pc:picChg>
      </pc:sldChg>
      <pc:sldChg chg="add del">
        <pc:chgData name="Gabriel Francato" userId="3af3e02e9cba9d2e" providerId="LiveId" clId="{983F37F2-E5EB-4BD1-97B2-4D1FCA9A9531}" dt="2017-09-06T01:41:17.621" v="43" actId="20577"/>
        <pc:sldMkLst>
          <pc:docMk/>
          <pc:sldMk cId="1087703772" sldId="276"/>
        </pc:sldMkLst>
      </pc:sldChg>
      <pc:sldChg chg="addSp delSp modSp add">
        <pc:chgData name="Gabriel Francato" userId="3af3e02e9cba9d2e" providerId="LiveId" clId="{983F37F2-E5EB-4BD1-97B2-4D1FCA9A9531}" dt="2017-09-06T02:36:01.179" v="887" actId="20577"/>
        <pc:sldMkLst>
          <pc:docMk/>
          <pc:sldMk cId="1518505288" sldId="276"/>
        </pc:sldMkLst>
        <pc:spChg chg="mod">
          <ac:chgData name="Gabriel Francato" userId="3af3e02e9cba9d2e" providerId="LiveId" clId="{983F37F2-E5EB-4BD1-97B2-4D1FCA9A9531}" dt="2017-09-06T02:36:01.179" v="887" actId="20577"/>
          <ac:spMkLst>
            <pc:docMk/>
            <pc:sldMk cId="1518505288" sldId="276"/>
            <ac:spMk id="2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55.220" v="87" actId="1076"/>
          <ac:spMkLst>
            <pc:docMk/>
            <pc:sldMk cId="1518505288" sldId="276"/>
            <ac:spMk id="4" creationId="{00000000-0000-0000-0000-000000000000}"/>
          </ac:spMkLst>
        </pc:spChg>
        <pc:spChg chg="del mod">
          <ac:chgData name="Gabriel Francato" userId="3af3e02e9cba9d2e" providerId="LiveId" clId="{983F37F2-E5EB-4BD1-97B2-4D1FCA9A9531}" dt="2017-09-06T01:42:52.755" v="86" actId="478"/>
          <ac:spMkLst>
            <pc:docMk/>
            <pc:sldMk cId="1518505288" sldId="276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2:57.821" v="89" actId="1076"/>
          <ac:picMkLst>
            <pc:docMk/>
            <pc:sldMk cId="1518505288" sldId="276"/>
            <ac:picMk id="6" creationId="{44B32FD2-8789-41DB-B0A1-19E29DB74C72}"/>
          </ac:picMkLst>
        </pc:picChg>
      </pc:sldChg>
      <pc:sldChg chg="add del">
        <pc:chgData name="Gabriel Francato" userId="3af3e02e9cba9d2e" providerId="LiveId" clId="{983F37F2-E5EB-4BD1-97B2-4D1FCA9A9531}" dt="2017-09-06T01:41:17.436" v="42" actId="20577"/>
        <pc:sldMkLst>
          <pc:docMk/>
          <pc:sldMk cId="583777676" sldId="277"/>
        </pc:sldMkLst>
      </pc:sldChg>
      <pc:sldChg chg="addSp delSp modSp add">
        <pc:chgData name="Gabriel Francato" userId="3af3e02e9cba9d2e" providerId="LiveId" clId="{983F37F2-E5EB-4BD1-97B2-4D1FCA9A9531}" dt="2017-09-06T02:35:56.307" v="879" actId="20577"/>
        <pc:sldMkLst>
          <pc:docMk/>
          <pc:sldMk cId="861636191" sldId="277"/>
        </pc:sldMkLst>
        <pc:spChg chg="mod">
          <ac:chgData name="Gabriel Francato" userId="3af3e02e9cba9d2e" providerId="LiveId" clId="{983F37F2-E5EB-4BD1-97B2-4D1FCA9A9531}" dt="2017-09-06T02:35:56.307" v="879" actId="20577"/>
          <ac:spMkLst>
            <pc:docMk/>
            <pc:sldMk cId="861636191" sldId="277"/>
            <ac:spMk id="2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47.980" v="82" actId="1076"/>
          <ac:spMkLst>
            <pc:docMk/>
            <pc:sldMk cId="861636191" sldId="277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46.093" v="81" actId="478"/>
          <ac:spMkLst>
            <pc:docMk/>
            <pc:sldMk cId="861636191" sldId="277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2:50.324" v="84" actId="1076"/>
          <ac:picMkLst>
            <pc:docMk/>
            <pc:sldMk cId="861636191" sldId="277"/>
            <ac:picMk id="6" creationId="{80E0952E-B2F7-4550-9771-E931C6AA99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gnificados.com.br/cor-az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 </a:t>
            </a:r>
            <a:r>
              <a:rPr lang="pt-BR" sz="2800" dirty="0" err="1"/>
              <a:t>matheus</a:t>
            </a:r>
            <a:endParaRPr lang="pt-BR" sz="2800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86B06D5-56F5-4DA8-A43D-B0F235FC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02" y="884420"/>
            <a:ext cx="7858276" cy="5292543"/>
          </a:xfrm>
        </p:spPr>
      </p:pic>
    </p:spTree>
    <p:extLst>
      <p:ext uri="{BB962C8B-B14F-4D97-AF65-F5344CB8AC3E}">
        <p14:creationId xmlns:p14="http://schemas.microsoft.com/office/powerpoint/2010/main" val="29457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 Vinicius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3444209-704F-46A1-9E99-5FB47B90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5" y="929390"/>
            <a:ext cx="7880532" cy="5307533"/>
          </a:xfrm>
        </p:spPr>
      </p:pic>
    </p:spTree>
    <p:extLst>
      <p:ext uri="{BB962C8B-B14F-4D97-AF65-F5344CB8AC3E}">
        <p14:creationId xmlns:p14="http://schemas.microsoft.com/office/powerpoint/2010/main" val="405495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2393" y="1220788"/>
            <a:ext cx="11385396" cy="535532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Fonte da Pagina foi escolhida a :</a:t>
            </a:r>
          </a:p>
          <a:p>
            <a:r>
              <a:rPr lang="pt-BR" dirty="0" err="1"/>
              <a:t>Bondoni</a:t>
            </a:r>
            <a:r>
              <a:rPr lang="pt-BR" dirty="0"/>
              <a:t> MT – Estilo Moderno, foi uma evolução no design do tipo romano</a:t>
            </a:r>
          </a:p>
          <a:p>
            <a:endParaRPr lang="pt-BR" dirty="0"/>
          </a:p>
          <a:p>
            <a:r>
              <a:rPr lang="pt-BR" dirty="0"/>
              <a:t>Cores:</a:t>
            </a:r>
          </a:p>
          <a:p>
            <a:r>
              <a:rPr lang="pt-BR" dirty="0"/>
              <a:t>Local do Nome do Site: 131, 164, 212</a:t>
            </a:r>
          </a:p>
          <a:p>
            <a:r>
              <a:rPr lang="pt-BR" dirty="0"/>
              <a:t>Cor do Header e da </a:t>
            </a:r>
            <a:r>
              <a:rPr lang="pt-BR" dirty="0" err="1"/>
              <a:t>NavBar</a:t>
            </a:r>
            <a:r>
              <a:rPr lang="pt-BR" dirty="0"/>
              <a:t>: 44, 62, 80</a:t>
            </a:r>
          </a:p>
          <a:p>
            <a:r>
              <a:rPr lang="pt-BR" dirty="0"/>
              <a:t>Cor do Fundo: 228, 241, 254</a:t>
            </a:r>
          </a:p>
          <a:p>
            <a:r>
              <a:rPr lang="pt-BR" dirty="0"/>
              <a:t>Ambiente azul favorece o exercício intelectual e tranquiliza</a:t>
            </a:r>
          </a:p>
          <a:p>
            <a:r>
              <a:rPr lang="pt-BR" dirty="0"/>
              <a:t>Serenidade.</a:t>
            </a:r>
          </a:p>
          <a:p>
            <a:r>
              <a:rPr lang="pt-BR" dirty="0"/>
              <a:t>Tranquilidade.</a:t>
            </a:r>
          </a:p>
          <a:p>
            <a:r>
              <a:rPr lang="pt-BR" dirty="0"/>
              <a:t>Harmonia.</a:t>
            </a:r>
          </a:p>
          <a:p>
            <a:r>
              <a:rPr lang="pt-BR" dirty="0"/>
              <a:t>(</a:t>
            </a:r>
            <a:r>
              <a:rPr lang="pt-BR" dirty="0">
                <a:hlinkClick r:id="rId2"/>
              </a:rPr>
              <a:t>https://www.significados.com.br/cor-azul/</a:t>
            </a:r>
            <a:r>
              <a:rPr lang="pt-BR" dirty="0"/>
              <a:t>)</a:t>
            </a:r>
          </a:p>
          <a:p>
            <a:r>
              <a:rPr lang="pt-BR" dirty="0"/>
              <a:t>Azul Facilita o pensamento estratégico.</a:t>
            </a:r>
          </a:p>
          <a:p>
            <a:r>
              <a:rPr lang="pt-BR" dirty="0"/>
              <a:t>Foram escolhidas essas cores porque são cores suaves para os olhos e ao mesmo tempo chamam atenção de quem esta lendo. As cores estão sujeitas a alterações pois estamos estudando por alguns gradientes em certas localizações.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 err="1"/>
              <a:t>Magavica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Gabriel Francato - </a:t>
            </a:r>
            <a:r>
              <a:rPr lang="pt-BR" dirty="0" err="1"/>
              <a:t>Comp</a:t>
            </a:r>
            <a:endParaRPr lang="pt-BR" dirty="0"/>
          </a:p>
          <a:p>
            <a:r>
              <a:rPr lang="pt-BR" dirty="0"/>
              <a:t>Vinicius Lima - </a:t>
            </a:r>
            <a:r>
              <a:rPr lang="pt-BR" dirty="0" err="1"/>
              <a:t>Comp</a:t>
            </a:r>
            <a:endParaRPr lang="pt-BR" dirty="0"/>
          </a:p>
          <a:p>
            <a:r>
              <a:rPr lang="pt-BR" dirty="0"/>
              <a:t>Carlos </a:t>
            </a:r>
            <a:r>
              <a:rPr lang="pt-BR" dirty="0" err="1"/>
              <a:t>Cherto</a:t>
            </a:r>
            <a:r>
              <a:rPr lang="pt-BR" dirty="0"/>
              <a:t> – </a:t>
            </a:r>
            <a:r>
              <a:rPr lang="pt-BR" dirty="0" err="1"/>
              <a:t>Mecatronica</a:t>
            </a:r>
            <a:endParaRPr lang="pt-BR" dirty="0"/>
          </a:p>
          <a:p>
            <a:r>
              <a:rPr lang="pt-BR" dirty="0"/>
              <a:t>Matheus Beirão - </a:t>
            </a:r>
            <a:r>
              <a:rPr lang="pt-BR" dirty="0" err="1"/>
              <a:t>Mecanica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A7E4684-810B-4528-B81A-270DA8964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83" y="869429"/>
            <a:ext cx="8592761" cy="5787219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 Carlos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659E399-EE73-4ECC-A292-50C7C5DF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62" y="914400"/>
            <a:ext cx="7880533" cy="5307533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 Gabriel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0E0952E-B2F7-4550-9771-E931C6AA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0" y="989351"/>
            <a:ext cx="7724733" cy="5202602"/>
          </a:xfrm>
        </p:spPr>
      </p:pic>
    </p:spTree>
    <p:extLst>
      <p:ext uri="{BB962C8B-B14F-4D97-AF65-F5344CB8AC3E}">
        <p14:creationId xmlns:p14="http://schemas.microsoft.com/office/powerpoint/2010/main" val="8616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 Matheus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B32FD2-8789-41DB-B0A1-19E29DB7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5" y="944380"/>
            <a:ext cx="7546676" cy="5082681"/>
          </a:xfrm>
        </p:spPr>
      </p:pic>
    </p:spTree>
    <p:extLst>
      <p:ext uri="{BB962C8B-B14F-4D97-AF65-F5344CB8AC3E}">
        <p14:creationId xmlns:p14="http://schemas.microsoft.com/office/powerpoint/2010/main" val="15185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 Vinicius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42B7E7-CF19-4D45-B7E6-53596762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56" y="1034322"/>
            <a:ext cx="7635705" cy="5142642"/>
          </a:xfrm>
        </p:spPr>
      </p:pic>
    </p:spTree>
    <p:extLst>
      <p:ext uri="{BB962C8B-B14F-4D97-AF65-F5344CB8AC3E}">
        <p14:creationId xmlns:p14="http://schemas.microsoft.com/office/powerpoint/2010/main" val="254859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 Carlos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5AC868C-C7F7-43FE-A33D-1106C742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38" y="1220788"/>
            <a:ext cx="7358842" cy="4956175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 Gabriel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53329C2-D73D-4E56-8D46-EA0E59CF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83" y="1049311"/>
            <a:ext cx="7613449" cy="5127652"/>
          </a:xfrm>
        </p:spPr>
      </p:pic>
    </p:spTree>
    <p:extLst>
      <p:ext uri="{BB962C8B-B14F-4D97-AF65-F5344CB8AC3E}">
        <p14:creationId xmlns:p14="http://schemas.microsoft.com/office/powerpoint/2010/main" val="1582869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344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Projeto I</vt:lpstr>
      <vt:lpstr>Equipe: Magavica</vt:lpstr>
      <vt:lpstr>Mockup da página principal</vt:lpstr>
      <vt:lpstr>Mockup da página de projeto Carlos</vt:lpstr>
      <vt:lpstr>Mockup da página de projeto Gabriel</vt:lpstr>
      <vt:lpstr>Mockup da página de projeto Matheus</vt:lpstr>
      <vt:lpstr>Mockup da página de projeto Vinicius</vt:lpstr>
      <vt:lpstr>Mockup da página Sobre Mim Carlos</vt:lpstr>
      <vt:lpstr>Mockup da página Sobre Mim Gabriel</vt:lpstr>
      <vt:lpstr>Mockup da página Sobre Mim matheus</vt:lpstr>
      <vt:lpstr>Mockup da página Sobre Mim Vinicius</vt:lpstr>
      <vt:lpstr>Referências de cores e tipografia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Valente Francato</cp:lastModifiedBy>
  <cp:revision>19</cp:revision>
  <dcterms:created xsi:type="dcterms:W3CDTF">2017-08-14T21:14:21Z</dcterms:created>
  <dcterms:modified xsi:type="dcterms:W3CDTF">2017-09-06T16:44:48Z</dcterms:modified>
</cp:coreProperties>
</file>