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77" r:id="rId6"/>
    <p:sldId id="276" r:id="rId7"/>
    <p:sldId id="275" r:id="rId8"/>
    <p:sldId id="263" r:id="rId9"/>
    <p:sldId id="274" r:id="rId10"/>
    <p:sldId id="273" r:id="rId11"/>
    <p:sldId id="272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Francato" userId="3af3e02e9cba9d2e" providerId="LiveId" clId="{983F37F2-E5EB-4BD1-97B2-4D1FCA9A9531}"/>
    <pc:docChg chg="undo custSel addSld delSld modSld">
      <pc:chgData name="Gabriel Francato" userId="3af3e02e9cba9d2e" providerId="LiveId" clId="{983F37F2-E5EB-4BD1-97B2-4D1FCA9A9531}" dt="2017-09-06T01:48:09.741" v="864" actId="20577"/>
      <pc:docMkLst>
        <pc:docMk/>
      </pc:docMkLst>
      <pc:sldChg chg="modSp">
        <pc:chgData name="Gabriel Francato" userId="3af3e02e9cba9d2e" providerId="LiveId" clId="{983F37F2-E5EB-4BD1-97B2-4D1FCA9A9531}" dt="2017-09-06T01:48:09.741" v="864" actId="20577"/>
        <pc:sldMkLst>
          <pc:docMk/>
          <pc:sldMk cId="2326868729" sldId="257"/>
        </pc:sldMkLst>
        <pc:spChg chg="mod">
          <ac:chgData name="Gabriel Francato" userId="3af3e02e9cba9d2e" providerId="LiveId" clId="{983F37F2-E5EB-4BD1-97B2-4D1FCA9A9531}" dt="2017-09-06T01:48:09.741" v="864" actId="20577"/>
          <ac:spMkLst>
            <pc:docMk/>
            <pc:sldMk cId="2326868729" sldId="257"/>
            <ac:spMk id="4" creationId="{00000000-0000-0000-0000-000000000000}"/>
          </ac:spMkLst>
        </pc:spChg>
        <pc:spChg chg="mod">
          <ac:chgData name="Gabriel Francato" userId="3af3e02e9cba9d2e" providerId="LiveId" clId="{983F37F2-E5EB-4BD1-97B2-4D1FCA9A9531}" dt="2017-09-06T01:47:57.794" v="824" actId="20577"/>
          <ac:spMkLst>
            <pc:docMk/>
            <pc:sldMk cId="2326868729" sldId="257"/>
            <ac:spMk id="5" creationId="{00000000-0000-0000-0000-000000000000}"/>
          </ac:spMkLst>
        </pc:spChg>
      </pc:sldChg>
      <pc:sldChg chg="addSp delSp modSp">
        <pc:chgData name="Gabriel Francato" userId="3af3e02e9cba9d2e" providerId="LiveId" clId="{983F37F2-E5EB-4BD1-97B2-4D1FCA9A9531}" dt="2017-09-06T00:57:24.202" v="5" actId="1076"/>
        <pc:sldMkLst>
          <pc:docMk/>
          <pc:sldMk cId="239281794" sldId="261"/>
        </pc:sldMkLst>
        <pc:spChg chg="del">
          <ac:chgData name="Gabriel Francato" userId="3af3e02e9cba9d2e" providerId="LiveId" clId="{983F37F2-E5EB-4BD1-97B2-4D1FCA9A9531}" dt="2017-09-06T00:57:15.093" v="1"/>
          <ac:spMkLst>
            <pc:docMk/>
            <pc:sldMk cId="239281794" sldId="261"/>
            <ac:spMk id="4" creationId="{00000000-0000-0000-0000-000000000000}"/>
          </ac:spMkLst>
        </pc:spChg>
        <pc:spChg chg="del">
          <ac:chgData name="Gabriel Francato" userId="3af3e02e9cba9d2e" providerId="LiveId" clId="{983F37F2-E5EB-4BD1-97B2-4D1FCA9A9531}" dt="2017-09-06T00:56:56.709" v="0" actId="478"/>
          <ac:spMkLst>
            <pc:docMk/>
            <pc:sldMk cId="239281794" sldId="261"/>
            <ac:spMk id="5" creationId="{00000000-0000-0000-0000-000000000000}"/>
          </ac:spMkLst>
        </pc:spChg>
        <pc:picChg chg="add mod">
          <ac:chgData name="Gabriel Francato" userId="3af3e02e9cba9d2e" providerId="LiveId" clId="{983F37F2-E5EB-4BD1-97B2-4D1FCA9A9531}" dt="2017-09-06T00:57:24.202" v="5" actId="1076"/>
          <ac:picMkLst>
            <pc:docMk/>
            <pc:sldMk cId="239281794" sldId="261"/>
            <ac:picMk id="6" creationId="{253A3C8A-01D2-4AF6-A6BA-D4716F459571}"/>
          </ac:picMkLst>
        </pc:picChg>
      </pc:sldChg>
      <pc:sldChg chg="addSp delSp modSp">
        <pc:chgData name="Gabriel Francato" userId="3af3e02e9cba9d2e" providerId="LiveId" clId="{983F37F2-E5EB-4BD1-97B2-4D1FCA9A9531}" dt="2017-09-06T01:42:44.955" v="80" actId="1076"/>
        <pc:sldMkLst>
          <pc:docMk/>
          <pc:sldMk cId="3973857736" sldId="262"/>
        </pc:sldMkLst>
        <pc:spChg chg="add del">
          <ac:chgData name="Gabriel Francato" userId="3af3e02e9cba9d2e" providerId="LiveId" clId="{983F37F2-E5EB-4BD1-97B2-4D1FCA9A9531}" dt="2017-09-06T01:42:42.263" v="78"/>
          <ac:spMkLst>
            <pc:docMk/>
            <pc:sldMk cId="3973857736" sldId="262"/>
            <ac:spMk id="4" creationId="{00000000-0000-0000-0000-000000000000}"/>
          </ac:spMkLst>
        </pc:spChg>
        <pc:spChg chg="add del">
          <ac:chgData name="Gabriel Francato" userId="3af3e02e9cba9d2e" providerId="LiveId" clId="{983F37F2-E5EB-4BD1-97B2-4D1FCA9A9531}" dt="2017-09-06T01:42:38.159" v="77" actId="478"/>
          <ac:spMkLst>
            <pc:docMk/>
            <pc:sldMk cId="3973857736" sldId="262"/>
            <ac:spMk id="5" creationId="{00000000-0000-0000-0000-000000000000}"/>
          </ac:spMkLst>
        </pc:spChg>
        <pc:spChg chg="add del mod">
          <ac:chgData name="Gabriel Francato" userId="3af3e02e9cba9d2e" providerId="LiveId" clId="{983F37F2-E5EB-4BD1-97B2-4D1FCA9A9531}" dt="2017-09-06T01:41:16.877" v="39" actId="478"/>
          <ac:spMkLst>
            <pc:docMk/>
            <pc:sldMk cId="3973857736" sldId="262"/>
            <ac:spMk id="8" creationId="{5E387B77-B9AD-4384-9D0B-C7A96FD8D7A1}"/>
          </ac:spMkLst>
        </pc:spChg>
        <pc:picChg chg="add del mod">
          <ac:chgData name="Gabriel Francato" userId="3af3e02e9cba9d2e" providerId="LiveId" clId="{983F37F2-E5EB-4BD1-97B2-4D1FCA9A9531}" dt="2017-09-06T01:41:17.412" v="40"/>
          <ac:picMkLst>
            <pc:docMk/>
            <pc:sldMk cId="3973857736" sldId="262"/>
            <ac:picMk id="6" creationId="{6C57FC3C-5B65-4644-B8FA-9FD74844E2E0}"/>
          </ac:picMkLst>
        </pc:picChg>
        <pc:picChg chg="add mod">
          <ac:chgData name="Gabriel Francato" userId="3af3e02e9cba9d2e" providerId="LiveId" clId="{983F37F2-E5EB-4BD1-97B2-4D1FCA9A9531}" dt="2017-09-06T01:42:44.955" v="80" actId="1076"/>
          <ac:picMkLst>
            <pc:docMk/>
            <pc:sldMk cId="3973857736" sldId="262"/>
            <ac:picMk id="10" creationId="{9659E399-EE73-4ECC-A292-50C7C5DFB23A}"/>
          </ac:picMkLst>
        </pc:picChg>
      </pc:sldChg>
      <pc:sldChg chg="addSp delSp modSp">
        <pc:chgData name="Gabriel Francato" userId="3af3e02e9cba9d2e" providerId="LiveId" clId="{983F37F2-E5EB-4BD1-97B2-4D1FCA9A9531}" dt="2017-09-06T01:39:05.438" v="17" actId="1076"/>
        <pc:sldMkLst>
          <pc:docMk/>
          <pc:sldMk cId="586815094" sldId="263"/>
        </pc:sldMkLst>
        <pc:spChg chg="del">
          <ac:chgData name="Gabriel Francato" userId="3af3e02e9cba9d2e" providerId="LiveId" clId="{983F37F2-E5EB-4BD1-97B2-4D1FCA9A9531}" dt="2017-09-06T01:12:24.358" v="10"/>
          <ac:spMkLst>
            <pc:docMk/>
            <pc:sldMk cId="586815094" sldId="263"/>
            <ac:spMk id="4" creationId="{00000000-0000-0000-0000-000000000000}"/>
          </ac:spMkLst>
        </pc:spChg>
        <pc:spChg chg="del">
          <ac:chgData name="Gabriel Francato" userId="3af3e02e9cba9d2e" providerId="LiveId" clId="{983F37F2-E5EB-4BD1-97B2-4D1FCA9A9531}" dt="2017-09-06T01:12:16.833" v="9" actId="478"/>
          <ac:spMkLst>
            <pc:docMk/>
            <pc:sldMk cId="586815094" sldId="263"/>
            <ac:spMk id="5" creationId="{00000000-0000-0000-0000-000000000000}"/>
          </ac:spMkLst>
        </pc:spChg>
        <pc:spChg chg="add del mod">
          <ac:chgData name="Gabriel Francato" userId="3af3e02e9cba9d2e" providerId="LiveId" clId="{983F37F2-E5EB-4BD1-97B2-4D1FCA9A9531}" dt="2017-09-06T01:39:01.702" v="15"/>
          <ac:spMkLst>
            <pc:docMk/>
            <pc:sldMk cId="586815094" sldId="263"/>
            <ac:spMk id="8" creationId="{3522ADF7-E0BD-49F0-B306-9D890E7748D2}"/>
          </ac:spMkLst>
        </pc:spChg>
        <pc:picChg chg="add del mod">
          <ac:chgData name="Gabriel Francato" userId="3af3e02e9cba9d2e" providerId="LiveId" clId="{983F37F2-E5EB-4BD1-97B2-4D1FCA9A9531}" dt="2017-09-06T01:12:33.716" v="14" actId="478"/>
          <ac:picMkLst>
            <pc:docMk/>
            <pc:sldMk cId="586815094" sldId="263"/>
            <ac:picMk id="6" creationId="{E56695EF-D0C8-4475-8E6C-A1DDB9CB3217}"/>
          </ac:picMkLst>
        </pc:picChg>
        <pc:picChg chg="add mod">
          <ac:chgData name="Gabriel Francato" userId="3af3e02e9cba9d2e" providerId="LiveId" clId="{983F37F2-E5EB-4BD1-97B2-4D1FCA9A9531}" dt="2017-09-06T01:39:05.438" v="17" actId="1076"/>
          <ac:picMkLst>
            <pc:docMk/>
            <pc:sldMk cId="586815094" sldId="263"/>
            <ac:picMk id="10" creationId="{B0B47F7F-4787-4535-BB5B-06711B026905}"/>
          </ac:picMkLst>
        </pc:picChg>
      </pc:sldChg>
      <pc:sldChg chg="modSp">
        <pc:chgData name="Gabriel Francato" userId="3af3e02e9cba9d2e" providerId="LiveId" clId="{983F37F2-E5EB-4BD1-97B2-4D1FCA9A9531}" dt="2017-09-06T01:47:02.928" v="682" actId="20577"/>
        <pc:sldMkLst>
          <pc:docMk/>
          <pc:sldMk cId="1519267962" sldId="268"/>
        </pc:sldMkLst>
        <pc:spChg chg="mod">
          <ac:chgData name="Gabriel Francato" userId="3af3e02e9cba9d2e" providerId="LiveId" clId="{983F37F2-E5EB-4BD1-97B2-4D1FCA9A9531}" dt="2017-09-06T01:47:02.928" v="682" actId="20577"/>
          <ac:spMkLst>
            <pc:docMk/>
            <pc:sldMk cId="1519267962" sldId="268"/>
            <ac:spMk id="4" creationId="{00000000-0000-0000-0000-000000000000}"/>
          </ac:spMkLst>
        </pc:spChg>
      </pc:sldChg>
      <pc:sldChg chg="add del">
        <pc:chgData name="Gabriel Francato" userId="3af3e02e9cba9d2e" providerId="LiveId" clId="{983F37F2-E5EB-4BD1-97B2-4D1FCA9A9531}" dt="2017-09-06T01:47:06.626" v="683" actId="2696"/>
        <pc:sldMkLst>
          <pc:docMk/>
          <pc:sldMk cId="1144521448" sldId="269"/>
        </pc:sldMkLst>
      </pc:sldChg>
      <pc:sldChg chg="del">
        <pc:chgData name="Gabriel Francato" userId="3af3e02e9cba9d2e" providerId="LiveId" clId="{983F37F2-E5EB-4BD1-97B2-4D1FCA9A9531}" dt="2017-09-06T01:47:07.664" v="684" actId="2696"/>
        <pc:sldMkLst>
          <pc:docMk/>
          <pc:sldMk cId="692573052" sldId="270"/>
        </pc:sldMkLst>
      </pc:sldChg>
      <pc:sldChg chg="addSp delSp modSp add">
        <pc:chgData name="Gabriel Francato" userId="3af3e02e9cba9d2e" providerId="LiveId" clId="{983F37F2-E5EB-4BD1-97B2-4D1FCA9A9531}" dt="2017-09-06T01:42:23.639" v="73" actId="1076"/>
        <pc:sldMkLst>
          <pc:docMk/>
          <pc:sldMk cId="4054959771" sldId="272"/>
        </pc:sldMkLst>
        <pc:spChg chg="add del">
          <ac:chgData name="Gabriel Francato" userId="3af3e02e9cba9d2e" providerId="LiveId" clId="{983F37F2-E5EB-4BD1-97B2-4D1FCA9A9531}" dt="2017-09-06T01:42:14.328" v="68"/>
          <ac:spMkLst>
            <pc:docMk/>
            <pc:sldMk cId="4054959771" sldId="272"/>
            <ac:spMk id="4" creationId="{00000000-0000-0000-0000-000000000000}"/>
          </ac:spMkLst>
        </pc:spChg>
        <pc:spChg chg="add del mod">
          <ac:chgData name="Gabriel Francato" userId="3af3e02e9cba9d2e" providerId="LiveId" clId="{983F37F2-E5EB-4BD1-97B2-4D1FCA9A9531}" dt="2017-09-06T01:42:08.053" v="67" actId="478"/>
          <ac:spMkLst>
            <pc:docMk/>
            <pc:sldMk cId="4054959771" sldId="272"/>
            <ac:spMk id="5" creationId="{00000000-0000-0000-0000-000000000000}"/>
          </ac:spMkLst>
        </pc:spChg>
        <pc:picChg chg="add del mod">
          <ac:chgData name="Gabriel Francato" userId="3af3e02e9cba9d2e" providerId="LiveId" clId="{983F37F2-E5EB-4BD1-97B2-4D1FCA9A9531}" dt="2017-09-06T01:41:22.340" v="48"/>
          <ac:picMkLst>
            <pc:docMk/>
            <pc:sldMk cId="4054959771" sldId="272"/>
            <ac:picMk id="6" creationId="{42838307-D9BC-4476-B52D-D071EEB0CA19}"/>
          </ac:picMkLst>
        </pc:picChg>
        <pc:picChg chg="add mod">
          <ac:chgData name="Gabriel Francato" userId="3af3e02e9cba9d2e" providerId="LiveId" clId="{983F37F2-E5EB-4BD1-97B2-4D1FCA9A9531}" dt="2017-09-06T01:42:23.639" v="73" actId="1076"/>
          <ac:picMkLst>
            <pc:docMk/>
            <pc:sldMk cId="4054959771" sldId="272"/>
            <ac:picMk id="8" creationId="{C3444209-704F-46A1-9E99-5FB47B90EEA9}"/>
          </ac:picMkLst>
        </pc:picChg>
      </pc:sldChg>
      <pc:sldChg chg="addSp delSp modSp add">
        <pc:chgData name="Gabriel Francato" userId="3af3e02e9cba9d2e" providerId="LiveId" clId="{983F37F2-E5EB-4BD1-97B2-4D1FCA9A9531}" dt="2017-09-06T01:42:05.029" v="66" actId="1076"/>
        <pc:sldMkLst>
          <pc:docMk/>
          <pc:sldMk cId="2945745090" sldId="273"/>
        </pc:sldMkLst>
        <pc:spChg chg="add del">
          <ac:chgData name="Gabriel Francato" userId="3af3e02e9cba9d2e" providerId="LiveId" clId="{983F37F2-E5EB-4BD1-97B2-4D1FCA9A9531}" dt="2017-09-06T01:42:02.341" v="64"/>
          <ac:spMkLst>
            <pc:docMk/>
            <pc:sldMk cId="2945745090" sldId="273"/>
            <ac:spMk id="4" creationId="{00000000-0000-0000-0000-000000000000}"/>
          </ac:spMkLst>
        </pc:spChg>
        <pc:spChg chg="add del">
          <ac:chgData name="Gabriel Francato" userId="3af3e02e9cba9d2e" providerId="LiveId" clId="{983F37F2-E5EB-4BD1-97B2-4D1FCA9A9531}" dt="2017-09-06T01:41:54.966" v="63" actId="478"/>
          <ac:spMkLst>
            <pc:docMk/>
            <pc:sldMk cId="2945745090" sldId="273"/>
            <ac:spMk id="5" creationId="{00000000-0000-0000-0000-000000000000}"/>
          </ac:spMkLst>
        </pc:spChg>
        <pc:picChg chg="add del mod">
          <ac:chgData name="Gabriel Francato" userId="3af3e02e9cba9d2e" providerId="LiveId" clId="{983F37F2-E5EB-4BD1-97B2-4D1FCA9A9531}" dt="2017-09-06T01:41:26.537" v="54"/>
          <ac:picMkLst>
            <pc:docMk/>
            <pc:sldMk cId="2945745090" sldId="273"/>
            <ac:picMk id="6" creationId="{D5654A33-F05A-42A1-88E7-F1ABDF0A39AB}"/>
          </ac:picMkLst>
        </pc:picChg>
        <pc:picChg chg="add mod">
          <ac:chgData name="Gabriel Francato" userId="3af3e02e9cba9d2e" providerId="LiveId" clId="{983F37F2-E5EB-4BD1-97B2-4D1FCA9A9531}" dt="2017-09-06T01:42:05.029" v="66" actId="1076"/>
          <ac:picMkLst>
            <pc:docMk/>
            <pc:sldMk cId="2945745090" sldId="273"/>
            <ac:picMk id="8" creationId="{686B06D5-56F5-4DA8-A43D-B0F235FC72A6}"/>
          </ac:picMkLst>
        </pc:picChg>
      </pc:sldChg>
      <pc:sldChg chg="addSp delSp modSp add">
        <pc:chgData name="Gabriel Francato" userId="3af3e02e9cba9d2e" providerId="LiveId" clId="{983F37F2-E5EB-4BD1-97B2-4D1FCA9A9531}" dt="2017-09-06T01:41:51.835" v="62" actId="1076"/>
        <pc:sldMkLst>
          <pc:docMk/>
          <pc:sldMk cId="1582869447" sldId="274"/>
        </pc:sldMkLst>
        <pc:spChg chg="add del">
          <ac:chgData name="Gabriel Francato" userId="3af3e02e9cba9d2e" providerId="LiveId" clId="{983F37F2-E5EB-4BD1-97B2-4D1FCA9A9531}" dt="2017-09-06T01:41:47.218" v="59"/>
          <ac:spMkLst>
            <pc:docMk/>
            <pc:sldMk cId="1582869447" sldId="274"/>
            <ac:spMk id="4" creationId="{00000000-0000-0000-0000-000000000000}"/>
          </ac:spMkLst>
        </pc:spChg>
        <pc:spChg chg="del">
          <ac:chgData name="Gabriel Francato" userId="3af3e02e9cba9d2e" providerId="LiveId" clId="{983F37F2-E5EB-4BD1-97B2-4D1FCA9A9531}" dt="2017-09-06T01:39:08.368" v="18" actId="478"/>
          <ac:spMkLst>
            <pc:docMk/>
            <pc:sldMk cId="1582869447" sldId="274"/>
            <ac:spMk id="5" creationId="{00000000-0000-0000-0000-000000000000}"/>
          </ac:spMkLst>
        </pc:spChg>
        <pc:picChg chg="add del mod">
          <ac:chgData name="Gabriel Francato" userId="3af3e02e9cba9d2e" providerId="LiveId" clId="{983F37F2-E5EB-4BD1-97B2-4D1FCA9A9531}" dt="2017-09-06T01:41:29.781" v="58"/>
          <ac:picMkLst>
            <pc:docMk/>
            <pc:sldMk cId="1582869447" sldId="274"/>
            <ac:picMk id="6" creationId="{D4FB8D93-D2F6-4E45-B5EC-3B7B9F4F22A4}"/>
          </ac:picMkLst>
        </pc:picChg>
        <pc:picChg chg="add mod">
          <ac:chgData name="Gabriel Francato" userId="3af3e02e9cba9d2e" providerId="LiveId" clId="{983F37F2-E5EB-4BD1-97B2-4D1FCA9A9531}" dt="2017-09-06T01:41:51.835" v="62" actId="1076"/>
          <ac:picMkLst>
            <pc:docMk/>
            <pc:sldMk cId="1582869447" sldId="274"/>
            <ac:picMk id="8" creationId="{BC3C4950-EA1D-4858-9D29-9BCF96206B87}"/>
          </ac:picMkLst>
        </pc:picChg>
      </pc:sldChg>
      <pc:sldChg chg="add del">
        <pc:chgData name="Gabriel Francato" userId="3af3e02e9cba9d2e" providerId="LiveId" clId="{983F37F2-E5EB-4BD1-97B2-4D1FCA9A9531}" dt="2017-09-06T01:41:17.853" v="44"/>
        <pc:sldMkLst>
          <pc:docMk/>
          <pc:sldMk cId="1887715859" sldId="275"/>
        </pc:sldMkLst>
      </pc:sldChg>
      <pc:sldChg chg="addSp delSp modSp add">
        <pc:chgData name="Gabriel Francato" userId="3af3e02e9cba9d2e" providerId="LiveId" clId="{983F37F2-E5EB-4BD1-97B2-4D1FCA9A9531}" dt="2017-09-06T01:43:06.754" v="95" actId="1076"/>
        <pc:sldMkLst>
          <pc:docMk/>
          <pc:sldMk cId="2548591654" sldId="275"/>
        </pc:sldMkLst>
        <pc:spChg chg="del">
          <ac:chgData name="Gabriel Francato" userId="3af3e02e9cba9d2e" providerId="LiveId" clId="{983F37F2-E5EB-4BD1-97B2-4D1FCA9A9531}" dt="2017-09-06T01:43:01.405" v="91"/>
          <ac:spMkLst>
            <pc:docMk/>
            <pc:sldMk cId="2548591654" sldId="275"/>
            <ac:spMk id="4" creationId="{00000000-0000-0000-0000-000000000000}"/>
          </ac:spMkLst>
        </pc:spChg>
        <pc:spChg chg="del">
          <ac:chgData name="Gabriel Francato" userId="3af3e02e9cba9d2e" providerId="LiveId" clId="{983F37F2-E5EB-4BD1-97B2-4D1FCA9A9531}" dt="2017-09-06T01:42:59.084" v="90" actId="478"/>
          <ac:spMkLst>
            <pc:docMk/>
            <pc:sldMk cId="2548591654" sldId="275"/>
            <ac:spMk id="5" creationId="{00000000-0000-0000-0000-000000000000}"/>
          </ac:spMkLst>
        </pc:spChg>
        <pc:picChg chg="add mod">
          <ac:chgData name="Gabriel Francato" userId="3af3e02e9cba9d2e" providerId="LiveId" clId="{983F37F2-E5EB-4BD1-97B2-4D1FCA9A9531}" dt="2017-09-06T01:43:06.754" v="95" actId="1076"/>
          <ac:picMkLst>
            <pc:docMk/>
            <pc:sldMk cId="2548591654" sldId="275"/>
            <ac:picMk id="6" creationId="{2C42B7E7-CF19-4D45-B7E6-5359676251B5}"/>
          </ac:picMkLst>
        </pc:picChg>
      </pc:sldChg>
      <pc:sldChg chg="add del">
        <pc:chgData name="Gabriel Francato" userId="3af3e02e9cba9d2e" providerId="LiveId" clId="{983F37F2-E5EB-4BD1-97B2-4D1FCA9A9531}" dt="2017-09-06T01:41:17.621" v="43"/>
        <pc:sldMkLst>
          <pc:docMk/>
          <pc:sldMk cId="1087703772" sldId="276"/>
        </pc:sldMkLst>
      </pc:sldChg>
      <pc:sldChg chg="addSp delSp modSp add">
        <pc:chgData name="Gabriel Francato" userId="3af3e02e9cba9d2e" providerId="LiveId" clId="{983F37F2-E5EB-4BD1-97B2-4D1FCA9A9531}" dt="2017-09-06T01:42:57.821" v="89" actId="1076"/>
        <pc:sldMkLst>
          <pc:docMk/>
          <pc:sldMk cId="1518505288" sldId="276"/>
        </pc:sldMkLst>
        <pc:spChg chg="del">
          <ac:chgData name="Gabriel Francato" userId="3af3e02e9cba9d2e" providerId="LiveId" clId="{983F37F2-E5EB-4BD1-97B2-4D1FCA9A9531}" dt="2017-09-06T01:42:55.220" v="87"/>
          <ac:spMkLst>
            <pc:docMk/>
            <pc:sldMk cId="1518505288" sldId="276"/>
            <ac:spMk id="4" creationId="{00000000-0000-0000-0000-000000000000}"/>
          </ac:spMkLst>
        </pc:spChg>
        <pc:spChg chg="del mod">
          <ac:chgData name="Gabriel Francato" userId="3af3e02e9cba9d2e" providerId="LiveId" clId="{983F37F2-E5EB-4BD1-97B2-4D1FCA9A9531}" dt="2017-09-06T01:42:52.755" v="86" actId="478"/>
          <ac:spMkLst>
            <pc:docMk/>
            <pc:sldMk cId="1518505288" sldId="276"/>
            <ac:spMk id="5" creationId="{00000000-0000-0000-0000-000000000000}"/>
          </ac:spMkLst>
        </pc:spChg>
        <pc:picChg chg="add mod">
          <ac:chgData name="Gabriel Francato" userId="3af3e02e9cba9d2e" providerId="LiveId" clId="{983F37F2-E5EB-4BD1-97B2-4D1FCA9A9531}" dt="2017-09-06T01:42:57.821" v="89" actId="1076"/>
          <ac:picMkLst>
            <pc:docMk/>
            <pc:sldMk cId="1518505288" sldId="276"/>
            <ac:picMk id="6" creationId="{44B32FD2-8789-41DB-B0A1-19E29DB74C72}"/>
          </ac:picMkLst>
        </pc:picChg>
      </pc:sldChg>
      <pc:sldChg chg="add del">
        <pc:chgData name="Gabriel Francato" userId="3af3e02e9cba9d2e" providerId="LiveId" clId="{983F37F2-E5EB-4BD1-97B2-4D1FCA9A9531}" dt="2017-09-06T01:41:17.436" v="42"/>
        <pc:sldMkLst>
          <pc:docMk/>
          <pc:sldMk cId="583777676" sldId="277"/>
        </pc:sldMkLst>
      </pc:sldChg>
      <pc:sldChg chg="addSp delSp modSp add">
        <pc:chgData name="Gabriel Francato" userId="3af3e02e9cba9d2e" providerId="LiveId" clId="{983F37F2-E5EB-4BD1-97B2-4D1FCA9A9531}" dt="2017-09-06T01:42:50.324" v="84" actId="1076"/>
        <pc:sldMkLst>
          <pc:docMk/>
          <pc:sldMk cId="861636191" sldId="277"/>
        </pc:sldMkLst>
        <pc:spChg chg="del">
          <ac:chgData name="Gabriel Francato" userId="3af3e02e9cba9d2e" providerId="LiveId" clId="{983F37F2-E5EB-4BD1-97B2-4D1FCA9A9531}" dt="2017-09-06T01:42:47.980" v="82"/>
          <ac:spMkLst>
            <pc:docMk/>
            <pc:sldMk cId="861636191" sldId="277"/>
            <ac:spMk id="4" creationId="{00000000-0000-0000-0000-000000000000}"/>
          </ac:spMkLst>
        </pc:spChg>
        <pc:spChg chg="del">
          <ac:chgData name="Gabriel Francato" userId="3af3e02e9cba9d2e" providerId="LiveId" clId="{983F37F2-E5EB-4BD1-97B2-4D1FCA9A9531}" dt="2017-09-06T01:42:46.093" v="81" actId="478"/>
          <ac:spMkLst>
            <pc:docMk/>
            <pc:sldMk cId="861636191" sldId="277"/>
            <ac:spMk id="5" creationId="{00000000-0000-0000-0000-000000000000}"/>
          </ac:spMkLst>
        </pc:spChg>
        <pc:picChg chg="add mod">
          <ac:chgData name="Gabriel Francato" userId="3af3e02e9cba9d2e" providerId="LiveId" clId="{983F37F2-E5EB-4BD1-97B2-4D1FCA9A9531}" dt="2017-09-06T01:42:50.324" v="84" actId="1076"/>
          <ac:picMkLst>
            <pc:docMk/>
            <pc:sldMk cId="861636191" sldId="277"/>
            <ac:picMk id="6" creationId="{80E0952E-B2F7-4550-9771-E931C6AA99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5C-632C-4C26-90C9-29CD744DF66F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4BA3-CDEC-46BC-AABA-7B482154C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4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86B06D5-56F5-4DA8-A43D-B0F235FC7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02" y="884420"/>
            <a:ext cx="7858276" cy="5292543"/>
          </a:xfrm>
        </p:spPr>
      </p:pic>
    </p:spTree>
    <p:extLst>
      <p:ext uri="{BB962C8B-B14F-4D97-AF65-F5344CB8AC3E}">
        <p14:creationId xmlns:p14="http://schemas.microsoft.com/office/powerpoint/2010/main" val="294574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3444209-704F-46A1-9E99-5FB47B90E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75" y="929390"/>
            <a:ext cx="7880532" cy="5307533"/>
          </a:xfrm>
        </p:spPr>
      </p:pic>
    </p:spTree>
    <p:extLst>
      <p:ext uri="{BB962C8B-B14F-4D97-AF65-F5344CB8AC3E}">
        <p14:creationId xmlns:p14="http://schemas.microsoft.com/office/powerpoint/2010/main" val="405495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de cores e tipografia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Fonte da Pagina foi escolhida a :</a:t>
            </a:r>
          </a:p>
          <a:p>
            <a:r>
              <a:rPr lang="pt-BR" dirty="0" err="1"/>
              <a:t>Bondoni</a:t>
            </a:r>
            <a:r>
              <a:rPr lang="pt-BR" dirty="0"/>
              <a:t> MT</a:t>
            </a:r>
          </a:p>
          <a:p>
            <a:endParaRPr lang="pt-BR" dirty="0"/>
          </a:p>
          <a:p>
            <a:r>
              <a:rPr lang="pt-BR" dirty="0"/>
              <a:t>Cores:</a:t>
            </a:r>
          </a:p>
          <a:p>
            <a:r>
              <a:rPr lang="pt-BR" dirty="0"/>
              <a:t>Local do Nome do Site: 131, 164, 212</a:t>
            </a:r>
          </a:p>
          <a:p>
            <a:r>
              <a:rPr lang="pt-BR" dirty="0"/>
              <a:t>Cor do Header e da </a:t>
            </a:r>
            <a:r>
              <a:rPr lang="pt-BR" dirty="0" err="1"/>
              <a:t>NavBar</a:t>
            </a:r>
            <a:r>
              <a:rPr lang="pt-BR" dirty="0"/>
              <a:t>: 44, 62, 80</a:t>
            </a:r>
          </a:p>
          <a:p>
            <a:r>
              <a:rPr lang="pt-BR" dirty="0"/>
              <a:t>Cor do Fundo: 228, 241, 254</a:t>
            </a:r>
          </a:p>
          <a:p>
            <a:r>
              <a:rPr lang="pt-BR" dirty="0"/>
              <a:t>Foram escolhidas essas cores porque são cores suaves para os olhos e ao mesmo tempo chamam atenção de quem esta lendo. As cores estão sujeitas a alterações pois estamos estudando por alguns gradientes em certas localizações.</a:t>
            </a:r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Shape 356"/>
          <p:cNvGraphicFramePr/>
          <p:nvPr/>
        </p:nvGraphicFramePr>
        <p:xfrm>
          <a:off x="858644" y="2286000"/>
          <a:ext cx="10426389" cy="21633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708">
                <a:tc gridSpan="6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 de aprendizado: </a:t>
                      </a: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aplicar ferramentas de design gráfico e tecnologias de front-end web em prototipação digital.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Operacional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Insatisfatório (I)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 desenvolvimento (D)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 (C)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Proficiente (B)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Avançado (A)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69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ferramentas de design gráfico para construir um mockup consistente com um wireframe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satisfez os critérios em D.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Entregou um mockup consistente com o wireframe e indicou uma hierarquia de contraste dos elementos.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D e as escolhas de tipografia e cor são consistentes com a hierarquia.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C e, para cada cor e fonte, citou referências análogas. Uma referência por membro.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B e, para cada cor e fonte, citou uma referência que a justifique objetivamente.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6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 err="1"/>
              <a:t>Magavica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Gabriel Francato - </a:t>
            </a:r>
            <a:r>
              <a:rPr lang="pt-BR" dirty="0" err="1"/>
              <a:t>Comp</a:t>
            </a:r>
            <a:endParaRPr lang="pt-BR" dirty="0"/>
          </a:p>
          <a:p>
            <a:r>
              <a:rPr lang="pt-BR" dirty="0"/>
              <a:t>Vinicius Lima - </a:t>
            </a:r>
            <a:r>
              <a:rPr lang="pt-BR" dirty="0" err="1"/>
              <a:t>Comp</a:t>
            </a:r>
            <a:endParaRPr lang="pt-BR" dirty="0"/>
          </a:p>
          <a:p>
            <a:r>
              <a:rPr lang="pt-BR" dirty="0"/>
              <a:t>Carlos </a:t>
            </a:r>
            <a:r>
              <a:rPr lang="pt-BR" dirty="0" err="1"/>
              <a:t>Cherto</a:t>
            </a:r>
            <a:r>
              <a:rPr lang="pt-BR" dirty="0"/>
              <a:t> – </a:t>
            </a:r>
            <a:r>
              <a:rPr lang="pt-BR" dirty="0" err="1"/>
              <a:t>Mecatronica</a:t>
            </a:r>
            <a:endParaRPr lang="pt-BR" dirty="0"/>
          </a:p>
          <a:p>
            <a:r>
              <a:rPr lang="pt-BR" dirty="0"/>
              <a:t>Matheus Beirão - </a:t>
            </a:r>
            <a:r>
              <a:rPr lang="pt-BR" dirty="0" err="1"/>
              <a:t>Mecanica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principal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53A3C8A-01D2-4AF6-A6BA-D4716F459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36" y="770123"/>
            <a:ext cx="8511930" cy="5732779"/>
          </a:xfr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659E399-EE73-4ECC-A292-50C7C5DFB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62" y="914400"/>
            <a:ext cx="7880533" cy="5307533"/>
          </a:xfr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0E0952E-B2F7-4550-9771-E931C6AA9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70" y="989351"/>
            <a:ext cx="7724733" cy="5202602"/>
          </a:xfrm>
        </p:spPr>
      </p:pic>
    </p:spTree>
    <p:extLst>
      <p:ext uri="{BB962C8B-B14F-4D97-AF65-F5344CB8AC3E}">
        <p14:creationId xmlns:p14="http://schemas.microsoft.com/office/powerpoint/2010/main" val="86163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4B32FD2-8789-41DB-B0A1-19E29DB74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65" y="944380"/>
            <a:ext cx="7546676" cy="5082681"/>
          </a:xfrm>
        </p:spPr>
      </p:pic>
    </p:spTree>
    <p:extLst>
      <p:ext uri="{BB962C8B-B14F-4D97-AF65-F5344CB8AC3E}">
        <p14:creationId xmlns:p14="http://schemas.microsoft.com/office/powerpoint/2010/main" val="151850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C42B7E7-CF19-4D45-B7E6-535967625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56" y="1034322"/>
            <a:ext cx="7635705" cy="5142642"/>
          </a:xfrm>
        </p:spPr>
      </p:pic>
    </p:spTree>
    <p:extLst>
      <p:ext uri="{BB962C8B-B14F-4D97-AF65-F5344CB8AC3E}">
        <p14:creationId xmlns:p14="http://schemas.microsoft.com/office/powerpoint/2010/main" val="254859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0B47F7F-4787-4535-BB5B-06711B026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57" y="964575"/>
            <a:ext cx="7917320" cy="5332309"/>
          </a:xfrm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C3C4950-EA1D-4858-9D29-9BCF96206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11" y="869430"/>
            <a:ext cx="7947305" cy="5352504"/>
          </a:xfrm>
        </p:spPr>
      </p:pic>
    </p:spTree>
    <p:extLst>
      <p:ext uri="{BB962C8B-B14F-4D97-AF65-F5344CB8AC3E}">
        <p14:creationId xmlns:p14="http://schemas.microsoft.com/office/powerpoint/2010/main" val="1582869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291</Words>
  <Application>Microsoft Office PowerPoint</Application>
  <PresentationFormat>Widescreen</PresentationFormat>
  <Paragraphs>38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Projeto I</vt:lpstr>
      <vt:lpstr>Equipe: Magavica</vt:lpstr>
      <vt:lpstr>Mockup da página principal</vt:lpstr>
      <vt:lpstr>Mockup da página de projeto</vt:lpstr>
      <vt:lpstr>Mockup da página de projeto</vt:lpstr>
      <vt:lpstr>Mockup da página de projeto</vt:lpstr>
      <vt:lpstr>Mockup da página de projeto</vt:lpstr>
      <vt:lpstr>Mockup da página Sobre Mim</vt:lpstr>
      <vt:lpstr>Mockup da página Sobre Mim</vt:lpstr>
      <vt:lpstr>Mockup da página Sobre Mim</vt:lpstr>
      <vt:lpstr>Mockup da página Sobre Mim</vt:lpstr>
      <vt:lpstr>Referências de cores e tipografia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Gabriel Valente Francato</cp:lastModifiedBy>
  <cp:revision>19</cp:revision>
  <dcterms:created xsi:type="dcterms:W3CDTF">2017-08-14T21:14:21Z</dcterms:created>
  <dcterms:modified xsi:type="dcterms:W3CDTF">2017-09-06T01:48:16Z</dcterms:modified>
</cp:coreProperties>
</file>