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8" r:id="rId5"/>
    <p:sldId id="269" r:id="rId6"/>
    <p:sldId id="262" r:id="rId7"/>
    <p:sldId id="270" r:id="rId8"/>
    <p:sldId id="271" r:id="rId9"/>
    <p:sldId id="263" r:id="rId10"/>
    <p:sldId id="272" r:id="rId11"/>
    <p:sldId id="27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eriadaarquitetura.com.br/projetos/" TargetMode="External"/><Relationship Id="rId2" Type="http://schemas.openxmlformats.org/officeDocument/2006/relationships/hyperlink" Target="https://www.saraiva.com.b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raiva.com.br/" TargetMode="External"/><Relationship Id="rId2" Type="http://schemas.openxmlformats.org/officeDocument/2006/relationships/hyperlink" Target="http://www.galeriadaarquitetura.com.br/projeto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7" Type="http://schemas.openxmlformats.org/officeDocument/2006/relationships/hyperlink" Target="http://www.site-ficticio-b.com/pagina-ficticia-6" TargetMode="External"/><Relationship Id="rId2" Type="http://schemas.openxmlformats.org/officeDocument/2006/relationships/hyperlink" Target="http://www.site-ficticio-a.com/pagina-ficticia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ite-ficticio-e.com/pagina-ficticia-5" TargetMode="External"/><Relationship Id="rId5" Type="http://schemas.openxmlformats.org/officeDocument/2006/relationships/hyperlink" Target="http://www.site-ficticio-d.com/pagina-ficticia-4" TargetMode="External"/><Relationship Id="rId4" Type="http://schemas.openxmlformats.org/officeDocument/2006/relationships/hyperlink" Target="http://www.site-ficticio-c.com/pagina-ficticia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shbooks.com/" TargetMode="External"/><Relationship Id="rId2" Type="http://schemas.openxmlformats.org/officeDocument/2006/relationships/hyperlink" Target="http://www.mncr.org.b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business" TargetMode="External"/><Relationship Id="rId2" Type="http://schemas.openxmlformats.org/officeDocument/2006/relationships/hyperlink" Target="http://g1.glob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ja.ufc.br/index.php?option=com_content&amp;view=article&amp;id=10:pequena-biografia&amp;catid=6:sobre-o-autor&amp;Itemid=17" TargetMode="External"/><Relationship Id="rId2" Type="http://schemas.openxmlformats.org/officeDocument/2006/relationships/hyperlink" Target="https://www.saraiva.com.b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leriadaarquitetura.com.br/projeto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https://www.saraiva.com.br/</a:t>
            </a:r>
            <a:endParaRPr lang="pt-BR" dirty="0"/>
          </a:p>
          <a:p>
            <a:r>
              <a:rPr lang="pt-BR" dirty="0">
                <a:hlinkClick r:id="rId3"/>
              </a:rPr>
              <a:t>http://www.galeriadaarquitetura.com.br/projetos/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94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Sobre Mim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Colocando todos os projetos juntos no portfolio do aluno em questão facilita a navegação e cativa mais o usuário, fazendo com que ele se interesse pelos projetos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Sites que usam imagens como links e usam uma “ficha técnica” ao lado das imagens: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http://www.galeriadaarquitetura.com.br/projetos/</a:t>
            </a:r>
            <a:endParaRPr lang="pt-BR" dirty="0"/>
          </a:p>
          <a:p>
            <a:pPr marL="0" indent="0">
              <a:buNone/>
            </a:pPr>
            <a:r>
              <a:rPr lang="pt-BR">
                <a:hlinkClick r:id="rId3"/>
              </a:rPr>
              <a:t>https://www.saraiva.com.br/</a:t>
            </a:r>
            <a:endParaRPr lang="pt-BR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-25463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/>
              <a:t>Exemplo - Sketch:</a:t>
            </a:r>
          </a:p>
        </p:txBody>
      </p:sp>
      <p:pic>
        <p:nvPicPr>
          <p:cNvPr id="1026" name="Picture 2" descr="http://codesign2016.wdfiles.com/local--files/exemplo-ficticio-de-entrega/sket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109" y="646771"/>
            <a:ext cx="8602391" cy="59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9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Referência: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2700" dirty="0"/>
              <a:t>www.imdb.com</a:t>
            </a:r>
            <a:endParaRPr lang="pt-BR" sz="3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6921" t="8242" r="19512" b="6255"/>
          <a:stretch/>
        </p:blipFill>
        <p:spPr>
          <a:xfrm>
            <a:off x="3802566" y="1003610"/>
            <a:ext cx="7750097" cy="53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488" y="532097"/>
            <a:ext cx="10515600" cy="99952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Exemplo - Justificativas: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69488" y="721664"/>
            <a:ext cx="116177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Referências de posicionamento</a:t>
            </a:r>
          </a:p>
          <a:p>
            <a:r>
              <a:rPr lang="pt-BR" b="1" dirty="0"/>
              <a:t>Menu principal no canto inferior direito</a:t>
            </a:r>
          </a:p>
          <a:p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http://www.site-ficticio-c.com/pagina-ficticia-3</a:t>
            </a:r>
            <a:br>
              <a:rPr lang="pt-BR" dirty="0"/>
            </a:br>
            <a:r>
              <a:rPr lang="pt-BR" dirty="0">
                <a:hlinkClick r:id="rId5"/>
              </a:rPr>
              <a:t>http://www.site-ficticio-d.com/pagina-ficticia-4</a:t>
            </a:r>
            <a:endParaRPr lang="pt-BR" dirty="0"/>
          </a:p>
          <a:p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6"/>
              </a:rPr>
              <a:t>http://www.site-ficticio-e.com/pagina-ficticia-5</a:t>
            </a:r>
            <a:br>
              <a:rPr lang="pt-BR" dirty="0"/>
            </a:br>
            <a:r>
              <a:rPr lang="pt-BR" dirty="0"/>
              <a:t>Essa página cita estudos que demonstram que a maioria das pessoas começa a ler de baixo para cima e da direita para a esquerda. A intenção do nosso layout é destacar todos os tipos de projeto que o aluno fez, para que o visitante tenha ideia da variedade de competências. Logo, colocamos o menu principal no canto inferior esquerdo para que ele seja a primeira</a:t>
            </a:r>
          </a:p>
          <a:p>
            <a:r>
              <a:rPr lang="pt-BR" dirty="0"/>
              <a:t> coisa ser vista.</a:t>
            </a:r>
          </a:p>
          <a:p>
            <a:r>
              <a:rPr lang="pt-BR" b="1" dirty="0"/>
              <a:t>Redes sociais no canto superior esquerdo</a:t>
            </a:r>
          </a:p>
          <a:p>
            <a:r>
              <a:rPr lang="pt-BR" dirty="0">
                <a:hlinkClick r:id="rId7"/>
              </a:rPr>
              <a:t>http://www.site-ficticio-b.com/pagina-ficticia-6</a:t>
            </a:r>
            <a:endParaRPr lang="pt-BR" dirty="0"/>
          </a:p>
          <a:p>
            <a:r>
              <a:rPr lang="pt-BR" b="1" dirty="0"/>
              <a:t>Título no canto superior direito</a:t>
            </a:r>
          </a:p>
          <a:p>
            <a:r>
              <a:rPr lang="pt-BR" dirty="0">
                <a:hlinkClick r:id="rId3"/>
              </a:rPr>
              <a:t>http://www.site-ficticio-b.com/pagina-ficticia-7</a:t>
            </a:r>
            <a:br>
              <a:rPr lang="pt-BR" dirty="0"/>
            </a:br>
            <a:r>
              <a:rPr lang="pt-BR" b="1" dirty="0"/>
              <a:t>Foto do aluno no topo e centralizada</a:t>
            </a:r>
          </a:p>
          <a:p>
            <a:r>
              <a:rPr lang="pt-BR" dirty="0">
                <a:hlinkClick r:id="rId3"/>
              </a:rPr>
              <a:t>http://www.site-ficticio-b.com/pagina-ficticia-8</a:t>
            </a:r>
            <a:br>
              <a:rPr lang="pt-BR" dirty="0"/>
            </a:br>
            <a:r>
              <a:rPr lang="pt-BR" b="1" dirty="0"/>
              <a:t>Título do projeto à esquerda de sua foto</a:t>
            </a:r>
          </a:p>
          <a:p>
            <a:r>
              <a:rPr lang="pt-BR" dirty="0">
                <a:hlinkClick r:id="rId3"/>
              </a:rPr>
              <a:t>http://www.site-ficticio-b.com</a:t>
            </a:r>
            <a:r>
              <a:rPr lang="pt-BR">
                <a:hlinkClick r:id="rId3"/>
              </a:rPr>
              <a:t>/pagina-ficticia-9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23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Equipe: </a:t>
            </a:r>
            <a:r>
              <a:rPr lang="pt-BR" dirty="0">
                <a:solidFill>
                  <a:srgbClr val="FF0000"/>
                </a:solidFill>
              </a:rPr>
              <a:t>Os Escapistas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Carlos Cherto – Engenharia Mecatrônica</a:t>
            </a:r>
          </a:p>
          <a:p>
            <a:r>
              <a:rPr lang="pt-BR" dirty="0"/>
              <a:t>Gabriel </a:t>
            </a:r>
            <a:r>
              <a:rPr lang="pt-BR" dirty="0" err="1"/>
              <a:t>Francato</a:t>
            </a:r>
            <a:r>
              <a:rPr lang="pt-BR" dirty="0"/>
              <a:t> – Engenharia de Computação</a:t>
            </a:r>
          </a:p>
          <a:p>
            <a:r>
              <a:rPr lang="pt-BR" dirty="0"/>
              <a:t>Matheus Duarte – Engenharia Mecânica</a:t>
            </a:r>
          </a:p>
          <a:p>
            <a:r>
              <a:rPr lang="pt-BR" dirty="0"/>
              <a:t>Vinicius Lima – Engenharia de Computação</a:t>
            </a:r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principal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C68387-FEB9-4EED-89A7-D74E5E2F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80" y="328303"/>
            <a:ext cx="4758752" cy="61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>
                <a:hlinkClick r:id="rId2"/>
              </a:rPr>
              <a:t>http://www.mncr.org.br/</a:t>
            </a:r>
            <a:endParaRPr lang="pt-BR" dirty="0"/>
          </a:p>
          <a:p>
            <a:r>
              <a:rPr lang="pt-BR" dirty="0">
                <a:hlinkClick r:id="rId3"/>
              </a:rPr>
              <a:t>https://www.freshbooks.com/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principal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Site em que as imagens funcionam como link para chamar a atenção: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http://g1.globo.com/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Manter a página principal minimalista, com pouco texto e deixando evidente onde o usuário pode clicar: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https://www.dropbox.com/business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0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de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901514-511D-4227-88EC-0FCBE4FE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71" y="320180"/>
            <a:ext cx="5133038" cy="63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https://www.saraiva.com.br/</a:t>
            </a:r>
            <a:endParaRPr lang="pt-BR" dirty="0"/>
          </a:p>
          <a:p>
            <a:r>
              <a:rPr lang="pt-BR" dirty="0">
                <a:hlinkClick r:id="rId3"/>
              </a:rPr>
              <a:t>http://www.cja.ufc.br/index.php?option=com_content&amp;view=article&amp;id=10:pequena-biografia&amp;catid=6:sobre-o-autor&amp;Itemid=17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9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Justificativas da página de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Mantemos as principais informações do projeto (foto e ficha técnica) logo no topo da página, para que o usuário possa facilmente encontrar informações de interesse e chegar ao projeto que mais o interessa.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Site que usa imagens como link e que usa uma “ficha técnica” ao lado para resumir informações de interesse: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http://www.galeriadaarquitetura.com.br/projetos/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65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Sketch da página Sobre Mim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AEC39E-E5FD-49CA-9DC3-711597CB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715" y="266388"/>
            <a:ext cx="5127339" cy="62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377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Projeto I</vt:lpstr>
      <vt:lpstr>Equipe: Os Escapistas</vt:lpstr>
      <vt:lpstr>Sketch da página principal</vt:lpstr>
      <vt:lpstr>Referências da página principal</vt:lpstr>
      <vt:lpstr>Justificativas da página principal</vt:lpstr>
      <vt:lpstr>Sketch da página de projeto</vt:lpstr>
      <vt:lpstr>Referências da página de projeto</vt:lpstr>
      <vt:lpstr>Justificativas da página de projeto</vt:lpstr>
      <vt:lpstr>Sketch da página Sobre Mim</vt:lpstr>
      <vt:lpstr>Referências da página Sobre Mim</vt:lpstr>
      <vt:lpstr>Justificativas da página Sobre Mim</vt:lpstr>
      <vt:lpstr>Exemplo - Sketch:</vt:lpstr>
      <vt:lpstr>Exemplo - Referência:    www.imdb.com</vt:lpstr>
      <vt:lpstr>Exemplo - Justificativas: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Gabriel Valente Francato</cp:lastModifiedBy>
  <cp:revision>18</cp:revision>
  <dcterms:created xsi:type="dcterms:W3CDTF">2017-08-14T21:14:21Z</dcterms:created>
  <dcterms:modified xsi:type="dcterms:W3CDTF">2017-08-30T02:40:33Z</dcterms:modified>
</cp:coreProperties>
</file>