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0" d="100"/>
          <a:sy n="10" d="100"/>
        </p:scale>
        <p:origin x="-36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eriadaarquitetura.com.br/projetos/" TargetMode="External"/><Relationship Id="rId2" Type="http://schemas.openxmlformats.org/officeDocument/2006/relationships/hyperlink" Target="https://www.saraiva.com.b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raiva.com.br/" TargetMode="External"/><Relationship Id="rId2" Type="http://schemas.openxmlformats.org/officeDocument/2006/relationships/hyperlink" Target="http://www.galeriadaarquitetura.com.br/projeto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shbooks.com/" TargetMode="External"/><Relationship Id="rId2" Type="http://schemas.openxmlformats.org/officeDocument/2006/relationships/hyperlink" Target="http://www.mncr.org.b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business" TargetMode="External"/><Relationship Id="rId2" Type="http://schemas.openxmlformats.org/officeDocument/2006/relationships/hyperlink" Target="http://g1.glob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ja.ufc.br/index.php?option=com_content&amp;view=article&amp;id=10:pequena-biografia&amp;catid=6:sobre-o-autor&amp;Itemid=17" TargetMode="External"/><Relationship Id="rId2" Type="http://schemas.openxmlformats.org/officeDocument/2006/relationships/hyperlink" Target="https://www.saraiva.com.b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leriadaarquitetura.com.br/projeto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https://www.saraiva.com.br/</a:t>
            </a:r>
            <a:endParaRPr lang="pt-BR" dirty="0"/>
          </a:p>
          <a:p>
            <a:r>
              <a:rPr lang="pt-BR" dirty="0">
                <a:hlinkClick r:id="rId3"/>
              </a:rPr>
              <a:t>http://www.galeriadaarquitetura.com.br/projetos/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Colocando todos os projetos juntos no portfolio do aluno em questão facilita a navegação e cativa mais o usuário, fazendo com que ele se interesse pelos projetos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Sites que usam imagens como links e usam uma “ficha técnica” ao lado das imagens: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http://www.galeriadaarquitetura.com.br/projetos/</a:t>
            </a:r>
            <a:endParaRPr lang="pt-BR" dirty="0"/>
          </a:p>
          <a:p>
            <a:pPr marL="0" indent="0">
              <a:buNone/>
            </a:pPr>
            <a:r>
              <a:rPr lang="pt-BR">
                <a:hlinkClick r:id="rId3"/>
              </a:rPr>
              <a:t>https://www.saraiva.com.br/</a:t>
            </a:r>
            <a:endParaRPr lang="pt-BR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</a:t>
            </a:r>
            <a:r>
              <a:rPr lang="pt-BR">
                <a:hlinkClick r:id="rId3"/>
              </a:rPr>
              <a:t>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Os Escapistas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Carlos Cherto – Engenharia Mecatrônica</a:t>
            </a:r>
          </a:p>
          <a:p>
            <a:r>
              <a:rPr lang="pt-BR" dirty="0"/>
              <a:t>Gabriel </a:t>
            </a:r>
            <a:r>
              <a:rPr lang="pt-BR" dirty="0" err="1"/>
              <a:t>Francato</a:t>
            </a:r>
            <a:r>
              <a:rPr lang="pt-BR" dirty="0"/>
              <a:t> – Engenharia de Computação</a:t>
            </a:r>
          </a:p>
          <a:p>
            <a:r>
              <a:rPr lang="pt-BR" dirty="0"/>
              <a:t>Matheus Duarte – Engenharia Mecânica</a:t>
            </a:r>
          </a:p>
          <a:p>
            <a:r>
              <a:rPr lang="pt-BR" dirty="0"/>
              <a:t>Vinicius Lima – Engenharia de Computação</a:t>
            </a:r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C68387-FEB9-4EED-89A7-D74E5E2F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980" y="328303"/>
            <a:ext cx="4758752" cy="61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>
                <a:hlinkClick r:id="rId2"/>
              </a:rPr>
              <a:t>http://www.mncr.org.br/</a:t>
            </a:r>
            <a:endParaRPr lang="pt-BR" dirty="0"/>
          </a:p>
          <a:p>
            <a:r>
              <a:rPr lang="pt-BR" dirty="0">
                <a:hlinkClick r:id="rId3"/>
              </a:rPr>
              <a:t>https://www.freshbooks.com/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Site em que as imagens funcionam como link para chamar a atenção: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http://g1.globo.com/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Manter a página principal minimalista, com pouco texto e deixando evidente onde o usuário pode clicar: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https://www.dropbox.com/business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901514-511D-4227-88EC-0FCBE4FE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71" y="320180"/>
            <a:ext cx="5133038" cy="63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https://www.saraiva.com.br/</a:t>
            </a:r>
            <a:endParaRPr lang="pt-BR" dirty="0"/>
          </a:p>
          <a:p>
            <a:r>
              <a:rPr lang="pt-BR" dirty="0">
                <a:hlinkClick r:id="rId3"/>
              </a:rPr>
              <a:t>http://www.cja.ufc.br/index.php?option=com_content&amp;view=article&amp;id=10:pequena-biografia&amp;catid=6:sobre-o-autor&amp;Itemid=17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Mantemos as principais informações do projeto (foto e ficha técnica) logo no topo da página, para que o usuário possa facilmente encontrar informações de interesse e chegar ao projeto que mais o interessa.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Site que usa imagens como link e que usa uma “ficha técnica” ao lado para resumir informações de interesse: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http://www.galeriadaarquitetura.com.br/projetos/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AEC39E-E5FD-49CA-9DC3-711597CB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715" y="266388"/>
            <a:ext cx="5127339" cy="62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377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Projeto I</vt:lpstr>
      <vt:lpstr>Equipe: Os Escapistas</vt:lpstr>
      <vt:lpstr>Sketch da página principal</vt:lpstr>
      <vt:lpstr>Referências da página principal</vt:lpstr>
      <vt:lpstr>Justificativas da página principal</vt:lpstr>
      <vt:lpstr>Sketch da página de projeto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Gabriel Valente Francato</cp:lastModifiedBy>
  <cp:revision>18</cp:revision>
  <dcterms:created xsi:type="dcterms:W3CDTF">2017-08-14T21:14:21Z</dcterms:created>
  <dcterms:modified xsi:type="dcterms:W3CDTF">2017-08-30T02:44:51Z</dcterms:modified>
</cp:coreProperties>
</file>