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6de4316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6de4316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6de4316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6de4316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6de431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6de431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96de431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96de431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96de4316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96de4316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592400"/>
            <a:ext cx="85206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E-xames Online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189396"/>
            <a:ext cx="8222100" cy="20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Integrantes do grupo: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Gabriel Viggiano Fonseca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Morgana Vettorazzi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Renato Bellumat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Ícaro Gandine</a:t>
            </a:r>
            <a:endParaRPr sz="18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825" y="1874438"/>
            <a:ext cx="3390124" cy="26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chave do minimundo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017800"/>
            <a:ext cx="8520600" cy="3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É um aplicativo para trazer facilidade à exibição de exames, permitindo que o médico dê a sua análise de um exame online.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Após o exame ser feito em um laboratório cadastrado, tanto o paciente quanto o médico podem conferir o seu resultado no aplicativo.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Feito isso, o médico analisará os exames sem a necessidade de uma consulta extra com o paciente. O 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veredicto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 do médico ficará disponível no arquivo anexado ao aplicativo, informando se há necessidade de uma nova consulta ou se o tratamento foi finalizado.  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chave do minimundo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39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O aplicativo fornecerá também o agendamento de novos exames sem 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médico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 vinculado. Ficará a disposição, informações como: endereços das unidades, controle de exames (histórico, exame a ser realizado, arquivos anexados e 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prescrição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 do médico).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9143998" cy="5143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Lógico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Relatórios e gráficos mais importantes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para mostrar a quantidade e o preço total dos exames realizados.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sobre as unidades com relação aos bairros e cidades situados.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mostrar a quantidade de tipos de contato que foram usados.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para mostrar a quantidade de exames realizados e exames não realizados. Além do preço dos exames que já foram realizados.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para mostrar a quantidade de exames por especialidade. Além de mostrar a quantidade de pedidos de exames por cada especialidade, mostrando também a quantidade desses exames.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para mostrar a quantidade de médicos por especialidade.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