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ad1a04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ad1a04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ad1a04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ad1a04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ad1a04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ad1a04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ad1a04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ad1a04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ad1a04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ad1a04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ad1a04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ad1a04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de4316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de431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6de431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6de431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a4eaf1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a4eaf1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a4eaf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a4eaf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6de431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6de431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6de431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6de431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6de431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6de431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ad1a04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ad1a04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592400"/>
            <a:ext cx="85206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E-xames Online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189396"/>
            <a:ext cx="82221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Integrantes do grupo: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Gabriel Viggiano Fonseca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Morgana Vettorazzi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Renato Bellumat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Ícaro Gandine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25" y="1874438"/>
            <a:ext cx="3390124" cy="2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63675" y="165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93300" y="7192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2: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as unidades com relação aos bairros e cidades situados.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075" y="1610450"/>
            <a:ext cx="2027350" cy="27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050" y="1610450"/>
            <a:ext cx="4885776" cy="2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63675" y="165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193300" y="7192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3: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 quantidade de tipos de contato que foram usados.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17" y="1361825"/>
            <a:ext cx="4584857" cy="31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300" y="3474550"/>
            <a:ext cx="1638575" cy="9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0" y="1314425"/>
            <a:ext cx="1726268" cy="1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63675" y="165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93300" y="7192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4: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 quantidade de exames realizados e exames não realizados. Além do preço dos exames que já foram realizados.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75" y="2468925"/>
            <a:ext cx="1415775" cy="7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750" y="1506850"/>
            <a:ext cx="4555250" cy="29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63675" y="165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193300" y="7192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4: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 quantidade de exames realizados e exames não realizados. Além do preço dos exames que já foram realizados.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50" y="1506375"/>
            <a:ext cx="2559775" cy="10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950" y="1432825"/>
            <a:ext cx="4435424" cy="3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900" y="2652725"/>
            <a:ext cx="3140774" cy="21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63675" y="165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93300" y="7192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5: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 quantidade de exames por especialidade. Além de mostrar a quantidade de tipos de exames por cada especialidade.</a:t>
            </a:r>
            <a:endParaRPr b="1"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800" y="1932463"/>
            <a:ext cx="1698275" cy="17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00" y="1736250"/>
            <a:ext cx="2536675" cy="210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100" y="1447725"/>
            <a:ext cx="4264425" cy="268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63675" y="165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93300" y="7192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6: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 quantidade de médicos por especialidade.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50" y="1780675"/>
            <a:ext cx="2246850" cy="18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175" y="1484650"/>
            <a:ext cx="4220000" cy="26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É um aplicativo para trazer facilidade à exibição de exames, permitindo que o médico dê a sua análise de um exame online.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Após o exame ser feito em um laboratório cadastrado, tanto o paciente quanto o médico podem conferir o seu resultado no aplicativo.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Feito isso, o médico analisará os exames sem a necessidade de uma consulta extra com o paciente. O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veredicto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 ficará disponível no arquivo anexado ao aplicativo, informando se há necessidade de uma nova consulta ou se o tratamento foi finalizado. 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39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O aplicativo fornecerá também o agendamento de novos exames sem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médico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vinculado. Ficará a disposição, informações como: endereços das unidades, controle de exames (histórico, exame a ser realizado, arquivos anexados, dentre outros).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Tabelas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Paciente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Médico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Unidade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Pessoa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Exame_Paciente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do Sistema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vantajoso para o cliente (paciente) ou para o médico?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ajudará na rapidez de resultados de exame?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ajudará no controle de exames na unidade?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acessível?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possui uma fácil manutenabilidade?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63675" y="165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93300" y="7192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1: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 quantidade e o preço total dos exames realizados.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5" y="2624325"/>
            <a:ext cx="3478200" cy="22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00" y="1206425"/>
            <a:ext cx="2244750" cy="14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3275" y="1159000"/>
            <a:ext cx="5293526" cy="3619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63675" y="165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93300" y="7192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2: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as unidades com relação aos bairros e cidades situados.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25" y="1260363"/>
            <a:ext cx="2310600" cy="2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350" y="3838100"/>
            <a:ext cx="1702350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300" y="1367875"/>
            <a:ext cx="4526301" cy="31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