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b3f7180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b3f7180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b40bc636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b40bc636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b3f7180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b3f7180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99873e2c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99873e2c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99873e2c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99873e2c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99873e2c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99873e2c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99873e2c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99873e2c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b3f7180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b3f7180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b3a9ea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b3a9ea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b3f718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b3f718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a7e0eae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a7e0eae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Scraping: Airbnb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Grupo 2: Gudiño, Emilse Pamela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	             Vilchez Cabrera, María Micaela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	             Viveros, Gabriel Hernán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613" y="3413975"/>
            <a:ext cx="11715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</a:t>
            </a:r>
            <a:r>
              <a:rPr lang="es"/>
              <a:t> de datos- Segmentación por Barrios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6" y="2014144"/>
            <a:ext cx="3010898" cy="22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260" y="2078875"/>
            <a:ext cx="3526640" cy="22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 de datos- Segmentación por precio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50" y="1927050"/>
            <a:ext cx="342900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50" y="1853850"/>
            <a:ext cx="48272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77050" y="1853850"/>
            <a:ext cx="78411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4006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52"/>
              <a:t>Antes de realizar Web Sracraping es fundamental leer las Políticas del Sitio web.</a:t>
            </a:r>
            <a:endParaRPr sz="1952"/>
          </a:p>
          <a:p>
            <a:pPr indent="-334006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52"/>
              <a:t>Es importante saber si cuenta con una Interfaz de Procesamiento de Aplicaciones (API)</a:t>
            </a:r>
            <a:endParaRPr sz="1952"/>
          </a:p>
          <a:p>
            <a:pPr indent="-334006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52"/>
              <a:t>Evaluar que es más conveniente, si usar la API o el Web Scraping para la extracción de los datos.</a:t>
            </a:r>
            <a:endParaRPr sz="1952"/>
          </a:p>
          <a:p>
            <a:pPr indent="-334006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52"/>
              <a:t>Consideramos que es un trabajo que requiere  invertir en tiempo y práctica para obtener datos que sean útiles para el análisis</a:t>
            </a:r>
            <a:r>
              <a:rPr lang="es" sz="1952"/>
              <a:t>. </a:t>
            </a:r>
            <a:endParaRPr sz="195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Airbnb?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9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52"/>
              <a:t>Es una plataforma que ofrece </a:t>
            </a:r>
            <a:r>
              <a:rPr b="1" lang="es" sz="3252"/>
              <a:t>alojamientos</a:t>
            </a:r>
            <a:r>
              <a:rPr lang="es" sz="3252"/>
              <a:t> temporarios y </a:t>
            </a:r>
            <a:r>
              <a:rPr b="1" lang="es" sz="3252"/>
              <a:t>experiencias</a:t>
            </a:r>
            <a:r>
              <a:rPr lang="es" sz="3252"/>
              <a:t>, que son actividades presenciales o en línea, organizadas por expertos.</a:t>
            </a:r>
            <a:endParaRPr sz="3252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252"/>
              <a:t>Su sitio web es un e-commerce, que donde los anfitriones ofrecen sus productos o servicios y los clientes pueden ver las fichas de cada uno, utilizar el carrito de compras y realizar el ckechout, que es la </a:t>
            </a:r>
            <a:r>
              <a:rPr lang="es" sz="3252">
                <a:solidFill>
                  <a:srgbClr val="62595D"/>
                </a:solidFill>
              </a:rPr>
              <a:t>etapa en la que el cliente confirma la transacción, introduce sus datos de pago y concreta el pedido. </a:t>
            </a:r>
            <a:endParaRPr sz="2452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Cabecera o Header: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540851" cy="1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75" y="3326125"/>
            <a:ext cx="759824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Cuerpo o Body: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9813"/>
            <a:ext cx="7425501" cy="23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27699"/>
            <a:ext cx="4388628" cy="2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Pie de página o footer: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0" y="1846925"/>
            <a:ext cx="4787499" cy="14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49" y="3296575"/>
            <a:ext cx="7003427" cy="16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departamentos en Córdoba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60050"/>
            <a:ext cx="789354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875" y="2899350"/>
            <a:ext cx="3630526" cy="18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Primer Scraping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75" y="1952350"/>
            <a:ext cx="3168350" cy="33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952344"/>
            <a:ext cx="3168350" cy="347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Segundo Scraping 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25" y="1853850"/>
            <a:ext cx="5469675" cy="29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datos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713625" y="2033175"/>
            <a:ext cx="82941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969450" y="1853850"/>
            <a:ext cx="7448700" cy="22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https://docs.google.com/spreadsheets/d/1dscRPzJ663GLy4P5kzNQWEPaS5P06CI45-WhrSLCpyg/edit#gid=0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50" y="2356200"/>
            <a:ext cx="7237350" cy="26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