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81736" autoAdjust="0"/>
  </p:normalViewPr>
  <p:slideViewPr>
    <p:cSldViewPr snapToGrid="0">
      <p:cViewPr varScale="1">
        <p:scale>
          <a:sx n="84" d="100"/>
          <a:sy n="84" d="100"/>
        </p:scale>
        <p:origin x="14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2C8DE-771C-4FD5-84CC-B718A1081AF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EFC4-1536-4A7E-AD1C-FD69324F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Loan and Course selection page:</a:t>
            </a:r>
          </a:p>
          <a:p>
            <a:r>
              <a:rPr lang="en-US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Dropdown: courses on </a:t>
            </a:r>
            <a:r>
              <a:rPr lang="en-US" dirty="0" err="1"/>
              <a:t>edChain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Nice to Have: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upload doc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5EFC4-1536-4A7E-AD1C-FD69324FBF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Loan and Course selection page:</a:t>
            </a:r>
          </a:p>
          <a:p>
            <a:r>
              <a:rPr lang="en-US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Dropdown: courses on </a:t>
            </a:r>
            <a:r>
              <a:rPr lang="en-US" dirty="0" err="1"/>
              <a:t>edChain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Nice to Have: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upload doc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5EFC4-1536-4A7E-AD1C-FD69324FBF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Loan and Course selection page:</a:t>
            </a:r>
          </a:p>
          <a:p>
            <a:r>
              <a:rPr lang="en-US" dirty="0"/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Dropdown: courses on </a:t>
            </a:r>
            <a:r>
              <a:rPr lang="en-US" dirty="0" err="1"/>
              <a:t>edChain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Nice to Have: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upload doc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5EFC4-1536-4A7E-AD1C-FD69324FBF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5EFC4-1536-4A7E-AD1C-FD69324FBF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E68F-DD87-43CD-911C-EB4B5676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82CA8-8DD7-4A1D-9850-D32FB8248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E53F-DEFD-4040-89A8-13150925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CA05E-6E40-4D21-AB37-199D2E48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4063-10EF-4B4E-823B-E3FC806A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668-8B79-4D95-A569-5D07B5D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06FE-9C17-40C4-B82F-70188F71A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4F3A-BDC1-422F-A4C1-98DAA588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15C4-963D-47FE-AC48-867AC658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B67C-D247-4B88-A4D1-DD81540C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4BAC2-0B69-4BEE-BBF9-0F6272E4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529A8-69F4-4AC5-8F8F-F421DECC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CC76-D6E3-40FF-9537-9D5008EC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D9F-EC2D-487F-A44C-5CAE73A7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F940-9059-401D-A192-9662703B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8062-175C-47B0-8DFA-66368DD5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F225-3F0D-4C63-912C-C05BE88B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433A-0ADE-40A5-8CFE-C969B27E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F991-4368-45BE-A9C1-55BBB17A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A43F-B0C8-44B1-96AF-3B334355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BD4F-16F8-4D83-A485-58E7B2EC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A845E-01CA-4D9D-9C96-6C3D3583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3BE3-D418-47F5-8EA5-1E8D1F5E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B272-CE4A-41C1-BEC6-BE291F66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5079-EDC1-481B-B086-855C947F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D595-D98F-40A5-8D43-7179C3CB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F8B3-A88F-4A13-95CE-EF54BD30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705B3-60DA-4DC4-A8B1-78C8335DD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9407B-1C4F-4889-B9A2-57CBAD49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6B1D2-97C7-4A42-82E5-71F9A95F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41B6-5A1B-47F1-BD99-D6D1C351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2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265C-2333-48EF-AEDB-CD409FCC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2730D-EC28-4C8B-8EE3-7AE87FDD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36DC3-498A-4F58-A40E-0AB2C4802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6DB3-A694-4A3B-8E9F-C9F06FBC1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750B3-2C8B-4D0B-B115-1C7B7C074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3C6A7-B2B2-4DF8-9406-872B7A98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58A73-F961-4C3F-89F3-E5864448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B0100-19FB-4196-890A-83D6E88D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15A3-2A5F-4D0B-B32F-3CF192F9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0CE62-1E4A-430A-BC65-A119F632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6025-AD3B-4BD0-892D-BD2DA4CA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B99C8-DF5C-47D8-9AC9-89280D60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0E901-2B09-4B0B-9377-958ECB3F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4255A-8259-4159-9BDB-87BCDEE7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489B-54B9-40FB-94B9-AC443046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126E-93E5-47F0-B5E8-4461CA2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ED84-0335-454A-A51A-D6945E5C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1C61-E06F-4E04-A149-F815CE80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A99E4-5DEA-4545-9A52-28FEB529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4189-8CEA-44A0-84FF-5453FDA2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E8CC1-CBB5-47ED-B93A-7EB71AFB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CD8E-1304-4673-95C2-41686453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BFD22-CAD0-4431-A3F7-214FCDF41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253DE-8E12-4DBB-B9A2-4CA2044D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8E18-25AB-4446-99C3-D8F2327C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F502-6F16-41FB-AEEE-3755F94E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54F49-035E-4882-8FF3-89B207B5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C2E7C-D158-4415-B40A-5B62593C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BB564-5C90-42C3-9E55-8277909E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4197-5A57-45E5-8E37-5ACB3EBA4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C3E1-35C0-421E-93C1-CF2BB54ED07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A7E3-BFCC-41E0-AF50-EA5A2119F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FCB9-534F-4440-B656-C4C3EB56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953E-D255-4142-A7A7-07418635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vatars0.githubusercontent.com/u/29438353?s=280&amp;v=4">
            <a:extLst>
              <a:ext uri="{FF2B5EF4-FFF2-40B4-BE49-F238E27FC236}">
                <a16:creationId xmlns:a16="http://schemas.microsoft.com/office/drawing/2014/main" id="{38AEEDA9-3038-4A8F-B7F3-C27CD0D185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2" y="333827"/>
            <a:ext cx="883557" cy="8436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7EEF8-D40E-49B6-9560-1C6C7359289D}"/>
              </a:ext>
            </a:extLst>
          </p:cNvPr>
          <p:cNvSpPr txBox="1"/>
          <p:nvPr/>
        </p:nvSpPr>
        <p:spPr>
          <a:xfrm>
            <a:off x="1435099" y="432482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ed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Chain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85B04-EA20-46BB-8A6D-B55AB84D056D}"/>
              </a:ext>
            </a:extLst>
          </p:cNvPr>
          <p:cNvSpPr txBox="1"/>
          <p:nvPr/>
        </p:nvSpPr>
        <p:spPr>
          <a:xfrm>
            <a:off x="257628" y="1428798"/>
            <a:ext cx="344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Student - 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244339-8158-4BA8-82D6-7828E7834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" y="2119768"/>
            <a:ext cx="5619835" cy="523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5FD210-8836-4916-9FD0-E5B7BB42A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" y="2759526"/>
            <a:ext cx="1857829" cy="355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1755D-C0B1-46FE-8B38-647A488BF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" y="3308042"/>
            <a:ext cx="2189146" cy="623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3E4F4-ADA4-4045-A24A-22543C699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0" y="4193334"/>
            <a:ext cx="2189146" cy="6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0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vatars0.githubusercontent.com/u/29438353?s=280&amp;v=4">
            <a:extLst>
              <a:ext uri="{FF2B5EF4-FFF2-40B4-BE49-F238E27FC236}">
                <a16:creationId xmlns:a16="http://schemas.microsoft.com/office/drawing/2014/main" id="{38AEEDA9-3038-4A8F-B7F3-C27CD0D185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2" y="333827"/>
            <a:ext cx="883557" cy="8436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7EEF8-D40E-49B6-9560-1C6C7359289D}"/>
              </a:ext>
            </a:extLst>
          </p:cNvPr>
          <p:cNvSpPr txBox="1"/>
          <p:nvPr/>
        </p:nvSpPr>
        <p:spPr>
          <a:xfrm>
            <a:off x="1435099" y="432482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ed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Chain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85B04-EA20-46BB-8A6D-B55AB84D056D}"/>
              </a:ext>
            </a:extLst>
          </p:cNvPr>
          <p:cNvSpPr txBox="1"/>
          <p:nvPr/>
        </p:nvSpPr>
        <p:spPr>
          <a:xfrm>
            <a:off x="257628" y="1428798"/>
            <a:ext cx="344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Student - Input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49236E-F0F4-4201-BF83-41ADB03D6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" y="2075129"/>
            <a:ext cx="9478736" cy="15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avatars0.githubusercontent.com/u/29438353?s=280&amp;v=4">
            <a:extLst>
              <a:ext uri="{FF2B5EF4-FFF2-40B4-BE49-F238E27FC236}">
                <a16:creationId xmlns:a16="http://schemas.microsoft.com/office/drawing/2014/main" id="{38AEEDA9-3038-4A8F-B7F3-C27CD0D185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2" y="333827"/>
            <a:ext cx="883557" cy="8436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7EEF8-D40E-49B6-9560-1C6C7359289D}"/>
              </a:ext>
            </a:extLst>
          </p:cNvPr>
          <p:cNvSpPr txBox="1"/>
          <p:nvPr/>
        </p:nvSpPr>
        <p:spPr>
          <a:xfrm>
            <a:off x="1435099" y="432482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ed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Chain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85B04-EA20-46BB-8A6D-B55AB84D056D}"/>
              </a:ext>
            </a:extLst>
          </p:cNvPr>
          <p:cNvSpPr txBox="1"/>
          <p:nvPr/>
        </p:nvSpPr>
        <p:spPr>
          <a:xfrm>
            <a:off x="551542" y="1428798"/>
            <a:ext cx="692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Loan Provider -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81298-A930-476F-8366-055D98227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8" y="2075129"/>
            <a:ext cx="2612572" cy="32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17ADC-12F9-4E08-8589-700071CFDD42}"/>
              </a:ext>
            </a:extLst>
          </p:cNvPr>
          <p:cNvSpPr/>
          <p:nvPr/>
        </p:nvSpPr>
        <p:spPr>
          <a:xfrm>
            <a:off x="1204686" y="798279"/>
            <a:ext cx="4949372" cy="11466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55FF4-40F0-43EF-8F70-1E6DCFB45A59}"/>
              </a:ext>
            </a:extLst>
          </p:cNvPr>
          <p:cNvSpPr/>
          <p:nvPr/>
        </p:nvSpPr>
        <p:spPr>
          <a:xfrm>
            <a:off x="1204686" y="4521194"/>
            <a:ext cx="4949372" cy="11466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Users:</a:t>
            </a:r>
          </a:p>
          <a:p>
            <a:pPr lvl="4"/>
            <a:r>
              <a:rPr lang="en-US" dirty="0"/>
              <a:t>- Students</a:t>
            </a:r>
          </a:p>
          <a:p>
            <a:pPr lvl="4"/>
            <a:r>
              <a:rPr lang="en-US" dirty="0"/>
              <a:t>- Third Party Loan Providers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7AB83-BF0B-49A0-817A-60EB918CD028}"/>
              </a:ext>
            </a:extLst>
          </p:cNvPr>
          <p:cNvSpPr/>
          <p:nvPr/>
        </p:nvSpPr>
        <p:spPr>
          <a:xfrm>
            <a:off x="1204686" y="2659736"/>
            <a:ext cx="4949372" cy="11466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upload.wikimedia.org/wikipedia/commons/thumb/1/18/Ipfs-logo-1024-ice-text.png/220px-Ipfs-logo-1024-ice-text.png">
            <a:extLst>
              <a:ext uri="{FF2B5EF4-FFF2-40B4-BE49-F238E27FC236}">
                <a16:creationId xmlns:a16="http://schemas.microsoft.com/office/drawing/2014/main" id="{ACB78E8A-CCA4-41E3-A2E1-6C90B083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64" y="942064"/>
            <a:ext cx="859058" cy="8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971106473022377985/BU12R-vJ_400x400.jpg">
            <a:extLst>
              <a:ext uri="{FF2B5EF4-FFF2-40B4-BE49-F238E27FC236}">
                <a16:creationId xmlns:a16="http://schemas.microsoft.com/office/drawing/2014/main" id="{BA576D89-E4A5-4130-880D-72B641B0C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06" y="2727884"/>
            <a:ext cx="1010331" cy="101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3EC5CBB-EBFB-4EAD-912E-1EE0924D2624}"/>
              </a:ext>
            </a:extLst>
          </p:cNvPr>
          <p:cNvCxnSpPr>
            <a:cxnSpLocks/>
          </p:cNvCxnSpPr>
          <p:nvPr/>
        </p:nvCxnSpPr>
        <p:spPr>
          <a:xfrm flipV="1">
            <a:off x="6473372" y="3299150"/>
            <a:ext cx="12700" cy="1861458"/>
          </a:xfrm>
          <a:prstGeom prst="curvedConnector3">
            <a:avLst>
              <a:gd name="adj1" fmla="val 55714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55836E8-C747-4298-83C4-1B619DE6CA4D}"/>
              </a:ext>
            </a:extLst>
          </p:cNvPr>
          <p:cNvCxnSpPr>
            <a:cxnSpLocks/>
          </p:cNvCxnSpPr>
          <p:nvPr/>
        </p:nvCxnSpPr>
        <p:spPr>
          <a:xfrm flipV="1">
            <a:off x="6486072" y="1187321"/>
            <a:ext cx="12700" cy="1861458"/>
          </a:xfrm>
          <a:prstGeom prst="curvedConnector3">
            <a:avLst>
              <a:gd name="adj1" fmla="val 55714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7A12F9-4B7B-4FBE-A90B-0790C4F67058}"/>
              </a:ext>
            </a:extLst>
          </p:cNvPr>
          <p:cNvSpPr txBox="1"/>
          <p:nvPr/>
        </p:nvSpPr>
        <p:spPr>
          <a:xfrm>
            <a:off x="7471226" y="3429000"/>
            <a:ext cx="34017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Student’s upload their sensitive financial documents on </a:t>
            </a:r>
            <a:r>
              <a:rPr lang="en-US" sz="1400" dirty="0" err="1"/>
              <a:t>edChain</a:t>
            </a:r>
            <a:r>
              <a:rPr lang="en-US" sz="1400" dirty="0"/>
              <a:t> and permission third party loan providers to gain access to the data</a:t>
            </a:r>
          </a:p>
          <a:p>
            <a:endParaRPr lang="en-US" sz="1400" dirty="0"/>
          </a:p>
          <a:p>
            <a:r>
              <a:rPr lang="en-US" sz="1400" dirty="0"/>
              <a:t>2) The third provider uses this granted permission to access the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B630F-8701-4D85-BB82-EF99546DBC67}"/>
              </a:ext>
            </a:extLst>
          </p:cNvPr>
          <p:cNvSpPr txBox="1"/>
          <p:nvPr/>
        </p:nvSpPr>
        <p:spPr>
          <a:xfrm>
            <a:off x="7503886" y="1973930"/>
            <a:ext cx="340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3) </a:t>
            </a:r>
            <a:r>
              <a:rPr lang="en-US" sz="1400" dirty="0" err="1"/>
              <a:t>Linnia</a:t>
            </a:r>
            <a:r>
              <a:rPr lang="en-US" sz="1400" dirty="0"/>
              <a:t> will retrieve the requested data according to the owner’s rules </a:t>
            </a:r>
          </a:p>
        </p:txBody>
      </p:sp>
      <p:pic>
        <p:nvPicPr>
          <p:cNvPr id="1030" name="Picture 6" descr="https://truffleframework.com/img/docs/truffle/truffle-with-metamask/metamask.png">
            <a:extLst>
              <a:ext uri="{FF2B5EF4-FFF2-40B4-BE49-F238E27FC236}">
                <a16:creationId xmlns:a16="http://schemas.microsoft.com/office/drawing/2014/main" id="{CE5C7B60-1074-44B0-A7B6-3EF01F21B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28" y="5300663"/>
            <a:ext cx="1063171" cy="11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5C82F-517A-4C7A-82D5-12722C8AF22C}"/>
              </a:ext>
            </a:extLst>
          </p:cNvPr>
          <p:cNvSpPr txBox="1"/>
          <p:nvPr/>
        </p:nvSpPr>
        <p:spPr>
          <a:xfrm>
            <a:off x="8331199" y="5444294"/>
            <a:ext cx="291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MetaMask</a:t>
            </a:r>
            <a:r>
              <a:rPr lang="en-US" sz="1400" dirty="0"/>
              <a:t> will be used as the Identity provider when logging on to the </a:t>
            </a:r>
            <a:r>
              <a:rPr lang="en-US" sz="1400" dirty="0" err="1"/>
              <a:t>dApp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D5D525-C95D-420A-BCAD-D51000114037}"/>
              </a:ext>
            </a:extLst>
          </p:cNvPr>
          <p:cNvSpPr txBox="1"/>
          <p:nvPr/>
        </p:nvSpPr>
        <p:spPr>
          <a:xfrm>
            <a:off x="3869422" y="2040698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4) Data is then encrypted with the </a:t>
            </a:r>
            <a:r>
              <a:rPr lang="en-US" sz="1400"/>
              <a:t>student’s private </a:t>
            </a:r>
            <a:r>
              <a:rPr lang="en-US" sz="1400" dirty="0"/>
              <a:t>key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E03E83-0B59-4266-AB54-0FD4603F489C}"/>
              </a:ext>
            </a:extLst>
          </p:cNvPr>
          <p:cNvCxnSpPr/>
          <p:nvPr/>
        </p:nvCxnSpPr>
        <p:spPr>
          <a:xfrm>
            <a:off x="3679371" y="2088693"/>
            <a:ext cx="0" cy="40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3E5E9-FC0B-485D-9B72-ED29ABC77F9A}"/>
              </a:ext>
            </a:extLst>
          </p:cNvPr>
          <p:cNvCxnSpPr/>
          <p:nvPr/>
        </p:nvCxnSpPr>
        <p:spPr>
          <a:xfrm>
            <a:off x="3635827" y="3966934"/>
            <a:ext cx="0" cy="40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B79D8A-5053-47D5-845A-DCFCB11F89B4}"/>
              </a:ext>
            </a:extLst>
          </p:cNvPr>
          <p:cNvSpPr txBox="1"/>
          <p:nvPr/>
        </p:nvSpPr>
        <p:spPr>
          <a:xfrm>
            <a:off x="3871462" y="3874513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5) Data is then encrypted with the loan provider’s public key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AADEE-401A-49B8-8149-F277440F3564}"/>
              </a:ext>
            </a:extLst>
          </p:cNvPr>
          <p:cNvSpPr txBox="1"/>
          <p:nvPr/>
        </p:nvSpPr>
        <p:spPr>
          <a:xfrm>
            <a:off x="3869421" y="5813626"/>
            <a:ext cx="249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6) Third party is able to view the data with their private key</a:t>
            </a:r>
          </a:p>
        </p:txBody>
      </p:sp>
      <p:pic>
        <p:nvPicPr>
          <p:cNvPr id="1032" name="Picture 8" descr="https://res-5.cloudinary.com/crunchbase-production/image/upload/c_lpad,h_256,w_256,f_auto,q_auto:eco/blkhxycyoyj4zk4trcjo">
            <a:extLst>
              <a:ext uri="{FF2B5EF4-FFF2-40B4-BE49-F238E27FC236}">
                <a16:creationId xmlns:a16="http://schemas.microsoft.com/office/drawing/2014/main" id="{79A3515F-0159-40DC-A445-9542DBF2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76" y="636634"/>
            <a:ext cx="899023" cy="8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8B129BF-5609-4AC6-BC1F-7AEBC5BA6CB7}"/>
              </a:ext>
            </a:extLst>
          </p:cNvPr>
          <p:cNvSpPr txBox="1"/>
          <p:nvPr/>
        </p:nvSpPr>
        <p:spPr>
          <a:xfrm>
            <a:off x="8280399" y="701943"/>
            <a:ext cx="291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Infura</a:t>
            </a:r>
            <a:r>
              <a:rPr lang="en-US" sz="1400" dirty="0"/>
              <a:t> is an API and developer tool which we will use to </a:t>
            </a:r>
            <a:r>
              <a:rPr lang="en-US" sz="1400" dirty="0" err="1"/>
              <a:t>boostrap</a:t>
            </a:r>
            <a:r>
              <a:rPr lang="en-US" sz="1400" dirty="0"/>
              <a:t> to the </a:t>
            </a:r>
            <a:r>
              <a:rPr lang="en-US" sz="1400" dirty="0" err="1"/>
              <a:t>Etherum</a:t>
            </a:r>
            <a:r>
              <a:rPr lang="en-US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16911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223</Words>
  <Application>Microsoft Office PowerPoint</Application>
  <PresentationFormat>Widescreen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Tan</dc:creator>
  <cp:lastModifiedBy>Gabriel Tan</cp:lastModifiedBy>
  <cp:revision>12</cp:revision>
  <dcterms:created xsi:type="dcterms:W3CDTF">2018-10-25T23:42:49Z</dcterms:created>
  <dcterms:modified xsi:type="dcterms:W3CDTF">2018-10-29T20:47:58Z</dcterms:modified>
</cp:coreProperties>
</file>