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3460750" cx="4610100"/>
  <p:notesSz cx="4610100" cy="34607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6" roundtripDataSignature="AMtx7miRXAfRv7EHWbYp9ESFAU2ykd6d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6b92f14f07_1_1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16b92f14f07_1_1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b92f14f07_1_33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16b92f14f07_1_33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b92f14f07_1_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16b92f14f07_1_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b92f14f07_1_9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6b92f14f07_1_9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2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subTitle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3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" type="body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4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12" type="sldNum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/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idx="1" type="body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5"/>
          <p:cNvSpPr txBox="1"/>
          <p:nvPr>
            <p:ph idx="2" type="body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2" type="sldNum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6"/>
          <p:cNvSpPr txBox="1"/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2" type="sldNum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31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31"/>
          <p:cNvSpPr txBox="1"/>
          <p:nvPr>
            <p:ph idx="12" type="sldNum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Relationship Id="rId4" Type="http://schemas.openxmlformats.org/officeDocument/2006/relationships/image" Target="../media/image2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jpg"/><Relationship Id="rId4" Type="http://schemas.openxmlformats.org/officeDocument/2006/relationships/image" Target="../media/image20.jpg"/><Relationship Id="rId5" Type="http://schemas.openxmlformats.org/officeDocument/2006/relationships/image" Target="../media/image26.jpg"/><Relationship Id="rId6" Type="http://schemas.openxmlformats.org/officeDocument/2006/relationships/image" Target="../media/image2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Relationship Id="rId4" Type="http://schemas.openxmlformats.org/officeDocument/2006/relationships/image" Target="../media/image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08576" cy="219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08576" cy="3224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14045" l="0" r="0" t="0"/>
          <a:stretch/>
        </p:blipFill>
        <p:spPr>
          <a:xfrm>
            <a:off x="0" y="0"/>
            <a:ext cx="4608574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08576" cy="2584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08576" cy="287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08576" cy="2292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08576" cy="3121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38" y="2309200"/>
            <a:ext cx="3993100" cy="4153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08576" cy="3023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250" y="989025"/>
            <a:ext cx="4287951" cy="9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25" y="1885350"/>
            <a:ext cx="3758607" cy="2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750" y="2170085"/>
            <a:ext cx="3758600" cy="41189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08576" cy="293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08576" cy="3121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08576" cy="316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08576" cy="292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08576" cy="287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08576" cy="292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08576" cy="3072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5"/>
          <p:cNvPicPr preferRelativeResize="0"/>
          <p:nvPr/>
        </p:nvPicPr>
        <p:blipFill rotWithShape="1">
          <a:blip r:embed="rId4">
            <a:alphaModFix/>
          </a:blip>
          <a:srcRect b="0" l="0" r="0" t="85657"/>
          <a:stretch/>
        </p:blipFill>
        <p:spPr>
          <a:xfrm>
            <a:off x="0" y="2998233"/>
            <a:ext cx="4608574" cy="4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08576" cy="3127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08576" cy="302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08576" cy="302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08576" cy="3121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08576" cy="3224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08576" cy="321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08576" cy="3072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g16b92f14f07_1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08576" cy="292608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16b92f14f07_1_18"/>
          <p:cNvSpPr/>
          <p:nvPr/>
        </p:nvSpPr>
        <p:spPr>
          <a:xfrm>
            <a:off x="228600" y="438150"/>
            <a:ext cx="4210200" cy="28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g16b92f14f07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42875" y="492687"/>
            <a:ext cx="5176800" cy="27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08576" cy="302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08576" cy="287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16b92f14f07_1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08576" cy="292608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16b92f14f07_1_33"/>
          <p:cNvSpPr/>
          <p:nvPr/>
        </p:nvSpPr>
        <p:spPr>
          <a:xfrm>
            <a:off x="228600" y="438150"/>
            <a:ext cx="4210200" cy="28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g16b92f14f07_1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42875" y="492687"/>
            <a:ext cx="5176800" cy="27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16b92f14f07_1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76225" y="543538"/>
            <a:ext cx="6158736" cy="26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g16b92f14f07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08576" cy="287731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16b92f14f07_1_1"/>
          <p:cNvSpPr/>
          <p:nvPr/>
        </p:nvSpPr>
        <p:spPr>
          <a:xfrm>
            <a:off x="123825" y="533400"/>
            <a:ext cx="4324200" cy="279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g16b92f14f07_1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775" y="1364777"/>
            <a:ext cx="3369489" cy="19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16b92f14f07_1_1"/>
          <p:cNvSpPr txBox="1"/>
          <p:nvPr/>
        </p:nvSpPr>
        <p:spPr>
          <a:xfrm>
            <a:off x="142875" y="409575"/>
            <a:ext cx="4305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chemeClr val="dk1"/>
                </a:solidFill>
              </a:rPr>
              <a:t>Bósons - 3 orbitais) </a:t>
            </a:r>
            <a:r>
              <a:rPr i="1" lang="en-US" sz="1100">
                <a:solidFill>
                  <a:schemeClr val="dk1"/>
                </a:solidFill>
              </a:rPr>
              <a:t>Nesse caso, embora as letras A e B tenham sido usadas para indicar as partículas, a troca de A por B não leva a um novo estado do sistema (isto é, as partículas são indistinguíveis). Há, portanto, apenas esses seis estados disponíveis para o sistema;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g16b92f14f07_1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08576" cy="287731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6b92f14f07_1_9"/>
          <p:cNvSpPr/>
          <p:nvPr/>
        </p:nvSpPr>
        <p:spPr>
          <a:xfrm>
            <a:off x="123825" y="533400"/>
            <a:ext cx="4324200" cy="279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16b92f14f07_1_9"/>
          <p:cNvSpPr txBox="1"/>
          <p:nvPr/>
        </p:nvSpPr>
        <p:spPr>
          <a:xfrm>
            <a:off x="142875" y="561975"/>
            <a:ext cx="4305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300">
                <a:solidFill>
                  <a:schemeClr val="dk1"/>
                </a:solidFill>
              </a:rPr>
              <a:t>Férmions - 3 orbitais</a:t>
            </a:r>
            <a:r>
              <a:rPr b="1" i="1" lang="en-US" sz="1300">
                <a:solidFill>
                  <a:schemeClr val="dk1"/>
                </a:solidFill>
              </a:rPr>
              <a:t>) </a:t>
            </a:r>
            <a:r>
              <a:rPr i="1" lang="en-US" sz="1300">
                <a:solidFill>
                  <a:schemeClr val="dk1"/>
                </a:solidFill>
              </a:rPr>
              <a:t>se as partículas forem férmions, vamos ter apenas três estados quânticos acessíveis ao sistema, devidamente indicados na tabela abaixo.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g16b92f14f07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0" y="1440975"/>
            <a:ext cx="3771900" cy="16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08576" cy="2877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00550" y="683312"/>
            <a:ext cx="5009674" cy="2246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-219075" y="608800"/>
            <a:ext cx="5343600" cy="74400"/>
          </a:xfrm>
          <a:prstGeom prst="rect">
            <a:avLst/>
          </a:prstGeom>
          <a:solidFill>
            <a:srgbClr val="0C040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08576" cy="3029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12987" y="694675"/>
            <a:ext cx="5017174" cy="20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914400" y="399250"/>
            <a:ext cx="2762400" cy="24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1114425" y="2790825"/>
            <a:ext cx="2376600" cy="3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2022-10-10T01:35:11Z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2022-10-10T00:00:00Z</vt:filetime>
  </property>
</Properties>
</file>