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932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1211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8773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8773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297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224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224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1272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297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297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1211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7371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9748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2247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8773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29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5847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877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22920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1211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23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576" cy="3029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2022-10-10T01:35:11Z</dcterms:created>
  <dcterms:modified xsi:type="dcterms:W3CDTF">2022-10-10T01:35:11Z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2022-10-10T00:00:00Z</vt:filetime>
  </property>
</Properties>
</file>