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8" r:id="rId4"/>
    <p:sldId id="265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46"/>
    <a:srgbClr val="020028"/>
    <a:srgbClr val="01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00823D4A-8D51-4C8E-9CAB-B61946C036A2}"/>
    <pc:docChg chg="addSld modSld sldOrd">
      <pc:chgData name="Alon Pinheiro" userId="68d1182545d76c74" providerId="LiveId" clId="{00823D4A-8D51-4C8E-9CAB-B61946C036A2}" dt="2020-03-31T20:29:22.518" v="62" actId="1038"/>
      <pc:docMkLst>
        <pc:docMk/>
      </pc:docMkLst>
      <pc:sldChg chg="modSp">
        <pc:chgData name="Alon Pinheiro" userId="68d1182545d76c74" providerId="LiveId" clId="{00823D4A-8D51-4C8E-9CAB-B61946C036A2}" dt="2020-03-27T18:10:32.397" v="2" actId="1076"/>
        <pc:sldMkLst>
          <pc:docMk/>
          <pc:sldMk cId="2559953548" sldId="261"/>
        </pc:sldMkLst>
        <pc:spChg chg="mod">
          <ac:chgData name="Alon Pinheiro" userId="68d1182545d76c74" providerId="LiveId" clId="{00823D4A-8D51-4C8E-9CAB-B61946C036A2}" dt="2020-03-27T18:10:32.397" v="2" actId="1076"/>
          <ac:spMkLst>
            <pc:docMk/>
            <pc:sldMk cId="2559953548" sldId="261"/>
            <ac:spMk id="6" creationId="{00000000-0000-0000-0000-000000000000}"/>
          </ac:spMkLst>
        </pc:spChg>
      </pc:sldChg>
      <pc:sldChg chg="addSp modSp add ord">
        <pc:chgData name="Alon Pinheiro" userId="68d1182545d76c74" providerId="LiveId" clId="{00823D4A-8D51-4C8E-9CAB-B61946C036A2}" dt="2020-03-31T20:29:22.518" v="62" actId="1038"/>
        <pc:sldMkLst>
          <pc:docMk/>
          <pc:sldMk cId="3457936784" sldId="268"/>
        </pc:sldMkLst>
        <pc:spChg chg="add mod">
          <ac:chgData name="Alon Pinheiro" userId="68d1182545d76c74" providerId="LiveId" clId="{00823D4A-8D51-4C8E-9CAB-B61946C036A2}" dt="2020-03-31T20:26:22.433" v="42" actId="14100"/>
          <ac:spMkLst>
            <pc:docMk/>
            <pc:sldMk cId="3457936784" sldId="268"/>
            <ac:spMk id="2" creationId="{E5793B2E-3688-446D-A649-B994CD4403CC}"/>
          </ac:spMkLst>
        </pc:spChg>
        <pc:spChg chg="add mod">
          <ac:chgData name="Alon Pinheiro" userId="68d1182545d76c74" providerId="LiveId" clId="{00823D4A-8D51-4C8E-9CAB-B61946C036A2}" dt="2020-03-31T20:23:42.789" v="12" actId="1076"/>
          <ac:spMkLst>
            <pc:docMk/>
            <pc:sldMk cId="3457936784" sldId="268"/>
            <ac:spMk id="3" creationId="{A720C323-E27B-4D24-93A6-6835197E0ED6}"/>
          </ac:spMkLst>
        </pc:spChg>
        <pc:spChg chg="add mod">
          <ac:chgData name="Alon Pinheiro" userId="68d1182545d76c74" providerId="LiveId" clId="{00823D4A-8D51-4C8E-9CAB-B61946C036A2}" dt="2020-03-31T20:29:22.518" v="62" actId="1038"/>
          <ac:spMkLst>
            <pc:docMk/>
            <pc:sldMk cId="3457936784" sldId="268"/>
            <ac:spMk id="4" creationId="{29085A74-30A1-4721-A8B6-9D37E3822A13}"/>
          </ac:spMkLst>
        </pc:spChg>
        <pc:spChg chg="add mod">
          <ac:chgData name="Alon Pinheiro" userId="68d1182545d76c74" providerId="LiveId" clId="{00823D4A-8D51-4C8E-9CAB-B61946C036A2}" dt="2020-03-31T20:26:46.376" v="46" actId="14100"/>
          <ac:spMkLst>
            <pc:docMk/>
            <pc:sldMk cId="3457936784" sldId="268"/>
            <ac:spMk id="5" creationId="{39ECC3D3-2287-42CA-8984-9BB6FD432E09}"/>
          </ac:spMkLst>
        </pc:spChg>
        <pc:spChg chg="add mod">
          <ac:chgData name="Alon Pinheiro" userId="68d1182545d76c74" providerId="LiveId" clId="{00823D4A-8D51-4C8E-9CAB-B61946C036A2}" dt="2020-03-31T20:28:51.567" v="53" actId="14100"/>
          <ac:spMkLst>
            <pc:docMk/>
            <pc:sldMk cId="3457936784" sldId="268"/>
            <ac:spMk id="8" creationId="{6EAB70DD-AD35-4EBF-8B80-B719EF18C930}"/>
          </ac:spMkLst>
        </pc:spChg>
        <pc:picChg chg="add mod">
          <ac:chgData name="Alon Pinheiro" userId="68d1182545d76c74" providerId="LiveId" clId="{00823D4A-8D51-4C8E-9CAB-B61946C036A2}" dt="2020-03-31T20:26:25.071" v="43" actId="14100"/>
          <ac:picMkLst>
            <pc:docMk/>
            <pc:sldMk cId="3457936784" sldId="268"/>
            <ac:picMk id="7" creationId="{3EF459C0-5A6F-477F-BCA8-4B99AD80BC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82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26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6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7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5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37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42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67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32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499A-4996-43FD-A96E-E97318283ADF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36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2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59220" y="2006304"/>
            <a:ext cx="90735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 de Vendas</a:t>
            </a:r>
          </a:p>
          <a:p>
            <a:pPr algn="ctr"/>
            <a:r>
              <a:rPr lang="pt-BR" sz="4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Hashtag</a:t>
            </a:r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Eletro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4294627" y="4706931"/>
            <a:ext cx="3602747" cy="1028709"/>
            <a:chOff x="4285069" y="4548435"/>
            <a:chExt cx="3602747" cy="1028709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5355832" y="6157540"/>
            <a:ext cx="1480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14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hashtag&amp;Co</a:t>
            </a:r>
            <a:endParaRPr lang="pt-BR" sz="1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5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E7B29D3-8CDA-4AB8-B20E-98096E8E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C4F8AC1-747E-4B5B-811B-90E6F1A8B522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1746">
              <a:alpha val="9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EB7292-CA85-4211-944C-DAB43BCE7AA4}"/>
              </a:ext>
            </a:extLst>
          </p:cNvPr>
          <p:cNvSpPr txBox="1"/>
          <p:nvPr/>
        </p:nvSpPr>
        <p:spPr>
          <a:xfrm>
            <a:off x="1312984" y="1069144"/>
            <a:ext cx="95660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 de Vendas</a:t>
            </a:r>
          </a:p>
          <a:p>
            <a:pPr algn="ctr"/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Hashtag Eletro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6CCD00-BBD5-48FF-A7F2-E3B1E2C45851}"/>
              </a:ext>
            </a:extLst>
          </p:cNvPr>
          <p:cNvSpPr txBox="1"/>
          <p:nvPr/>
        </p:nvSpPr>
        <p:spPr>
          <a:xfrm>
            <a:off x="5262487" y="6035040"/>
            <a:ext cx="16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hashtag&amp;co</a:t>
            </a:r>
            <a:endParaRPr lang="pt-BR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3" name="Imagem 12" descr="Uma imagem contendo gráfico, texto, desenho&#10;&#10;Descrição gerada automaticamente">
            <a:extLst>
              <a:ext uri="{FF2B5EF4-FFF2-40B4-BE49-F238E27FC236}">
                <a16:creationId xmlns:a16="http://schemas.microsoft.com/office/drawing/2014/main" id="{9EC3E441-5581-47AE-9F15-5DFCB280E6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57" y="3955810"/>
            <a:ext cx="914654" cy="914654"/>
          </a:xfrm>
          <a:prstGeom prst="rect">
            <a:avLst/>
          </a:prstGeom>
        </p:spPr>
      </p:pic>
      <p:pic>
        <p:nvPicPr>
          <p:cNvPr id="15" name="Imagem 14" descr="Uma imagem contendo desenho&#10;&#10;Descrição gerada automaticamente">
            <a:extLst>
              <a:ext uri="{FF2B5EF4-FFF2-40B4-BE49-F238E27FC236}">
                <a16:creationId xmlns:a16="http://schemas.microsoft.com/office/drawing/2014/main" id="{6B0130C0-90A1-4996-88F7-97F800D4DF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43" y="4033483"/>
            <a:ext cx="914654" cy="91465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485F11-85EF-4427-A877-261766882130}"/>
              </a:ext>
            </a:extLst>
          </p:cNvPr>
          <p:cNvSpPr txBox="1"/>
          <p:nvPr/>
        </p:nvSpPr>
        <p:spPr>
          <a:xfrm>
            <a:off x="4403187" y="4965552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0F6AEE-07EB-4C9E-B2BD-68556E821B68}"/>
              </a:ext>
            </a:extLst>
          </p:cNvPr>
          <p:cNvSpPr txBox="1"/>
          <p:nvPr/>
        </p:nvSpPr>
        <p:spPr>
          <a:xfrm>
            <a:off x="6288258" y="4976101"/>
            <a:ext cx="155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</a:t>
            </a:r>
          </a:p>
        </p:txBody>
      </p:sp>
    </p:spTree>
    <p:extLst>
      <p:ext uri="{BB962C8B-B14F-4D97-AF65-F5344CB8AC3E}">
        <p14:creationId xmlns:p14="http://schemas.microsoft.com/office/powerpoint/2010/main" val="45092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5793B2E-3688-446D-A649-B994CD4403CC}"/>
              </a:ext>
            </a:extLst>
          </p:cNvPr>
          <p:cNvSpPr/>
          <p:nvPr/>
        </p:nvSpPr>
        <p:spPr>
          <a:xfrm>
            <a:off x="0" y="106016"/>
            <a:ext cx="12192000" cy="675861"/>
          </a:xfrm>
          <a:prstGeom prst="rect">
            <a:avLst/>
          </a:prstGeom>
          <a:solidFill>
            <a:srgbClr val="001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720C323-E27B-4D24-93A6-6835197E0ED6}"/>
              </a:ext>
            </a:extLst>
          </p:cNvPr>
          <p:cNvSpPr/>
          <p:nvPr/>
        </p:nvSpPr>
        <p:spPr>
          <a:xfrm>
            <a:off x="0" y="1278835"/>
            <a:ext cx="12192000" cy="112643"/>
          </a:xfrm>
          <a:prstGeom prst="rect">
            <a:avLst/>
          </a:prstGeom>
          <a:solidFill>
            <a:srgbClr val="001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085A74-30A1-4721-A8B6-9D37E3822A13}"/>
              </a:ext>
            </a:extLst>
          </p:cNvPr>
          <p:cNvSpPr txBox="1"/>
          <p:nvPr/>
        </p:nvSpPr>
        <p:spPr>
          <a:xfrm>
            <a:off x="66260" y="333033"/>
            <a:ext cx="1667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hashtag&amp;co</a:t>
            </a:r>
            <a:endParaRPr lang="pt-BR" sz="1600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ECC3D3-2287-42CA-8984-9BB6FD432E09}"/>
              </a:ext>
            </a:extLst>
          </p:cNvPr>
          <p:cNvSpPr txBox="1"/>
          <p:nvPr/>
        </p:nvSpPr>
        <p:spPr>
          <a:xfrm>
            <a:off x="1667023" y="262499"/>
            <a:ext cx="32892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 de Vendas</a:t>
            </a:r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3EF459C0-5A6F-477F-BCA8-4B99AD80B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113" y="184257"/>
            <a:ext cx="559035" cy="55903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EAB70DD-AD35-4EBF-8B80-B719EF18C930}"/>
              </a:ext>
            </a:extLst>
          </p:cNvPr>
          <p:cNvSpPr/>
          <p:nvPr/>
        </p:nvSpPr>
        <p:spPr>
          <a:xfrm>
            <a:off x="119270" y="1391478"/>
            <a:ext cx="2067339" cy="5360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93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23987" y="0"/>
            <a:ext cx="2169762" cy="15498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69640"/>
            <a:ext cx="12191999" cy="869144"/>
          </a:xfrm>
          <a:prstGeom prst="rect">
            <a:avLst/>
          </a:prstGeom>
          <a:solidFill>
            <a:srgbClr val="020028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r>
              <a:rPr lang="pt-BR" sz="2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Vendas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16" y="295798"/>
            <a:ext cx="464150" cy="373641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3985" y="1499617"/>
            <a:ext cx="2169762" cy="535838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34633" y="257584"/>
            <a:ext cx="154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14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hashtag&amp;Co</a:t>
            </a:r>
            <a:endParaRPr lang="pt-BR" sz="1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-1" y="1389887"/>
            <a:ext cx="12191999" cy="109729"/>
          </a:xfrm>
          <a:prstGeom prst="rect">
            <a:avLst/>
          </a:prstGeom>
          <a:solidFill>
            <a:srgbClr val="020028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endParaRPr lang="pt-BR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43840" y="1780032"/>
            <a:ext cx="1953769" cy="1036320"/>
            <a:chOff x="243840" y="1780032"/>
            <a:chExt cx="1953769" cy="1036320"/>
          </a:xfrm>
        </p:grpSpPr>
        <p:cxnSp>
          <p:nvCxnSpPr>
            <p:cNvPr id="7" name="Conector reto 6"/>
            <p:cNvCxnSpPr/>
            <p:nvPr/>
          </p:nvCxnSpPr>
          <p:spPr>
            <a:xfrm flipV="1">
              <a:off x="243840" y="2804160"/>
              <a:ext cx="1950720" cy="12192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2194560" y="1780032"/>
              <a:ext cx="3049" cy="1024128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reto 24"/>
          <p:cNvCxnSpPr/>
          <p:nvPr/>
        </p:nvCxnSpPr>
        <p:spPr>
          <a:xfrm flipV="1">
            <a:off x="240791" y="4102607"/>
            <a:ext cx="1950720" cy="1219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2191511" y="3078479"/>
            <a:ext cx="3049" cy="1024128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240791" y="5419342"/>
            <a:ext cx="1950720" cy="1219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2191511" y="4395214"/>
            <a:ext cx="3049" cy="1024128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237742" y="6711693"/>
            <a:ext cx="1950720" cy="1219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2188462" y="5687565"/>
            <a:ext cx="3049" cy="1024128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Agrupar 30"/>
          <p:cNvGrpSpPr/>
          <p:nvPr/>
        </p:nvGrpSpPr>
        <p:grpSpPr>
          <a:xfrm>
            <a:off x="2417733" y="1760220"/>
            <a:ext cx="6711028" cy="2411655"/>
            <a:chOff x="-4513419" y="397764"/>
            <a:chExt cx="6711028" cy="2411655"/>
          </a:xfrm>
        </p:grpSpPr>
        <p:cxnSp>
          <p:nvCxnSpPr>
            <p:cNvPr id="32" name="Conector reto 31"/>
            <p:cNvCxnSpPr/>
            <p:nvPr/>
          </p:nvCxnSpPr>
          <p:spPr>
            <a:xfrm flipV="1">
              <a:off x="-4513419" y="2804160"/>
              <a:ext cx="6707979" cy="525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2193036" y="397764"/>
              <a:ext cx="4573" cy="240639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Agrupar 36"/>
          <p:cNvGrpSpPr/>
          <p:nvPr/>
        </p:nvGrpSpPr>
        <p:grpSpPr>
          <a:xfrm>
            <a:off x="9351264" y="1743037"/>
            <a:ext cx="2730515" cy="2423579"/>
            <a:chOff x="-532906" y="414946"/>
            <a:chExt cx="2730515" cy="2423579"/>
          </a:xfrm>
        </p:grpSpPr>
        <p:cxnSp>
          <p:nvCxnSpPr>
            <p:cNvPr id="38" name="Conector reto 37"/>
            <p:cNvCxnSpPr/>
            <p:nvPr/>
          </p:nvCxnSpPr>
          <p:spPr>
            <a:xfrm flipV="1">
              <a:off x="-532906" y="2804160"/>
              <a:ext cx="2727466" cy="34365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2193036" y="414946"/>
              <a:ext cx="4573" cy="2389214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/>
          <p:cNvGrpSpPr/>
          <p:nvPr/>
        </p:nvGrpSpPr>
        <p:grpSpPr>
          <a:xfrm>
            <a:off x="2417733" y="4429847"/>
            <a:ext cx="2175604" cy="2294038"/>
            <a:chOff x="22005" y="522314"/>
            <a:chExt cx="2175604" cy="2294038"/>
          </a:xfrm>
        </p:grpSpPr>
        <p:cxnSp>
          <p:nvCxnSpPr>
            <p:cNvPr id="43" name="Conector reto 42"/>
            <p:cNvCxnSpPr/>
            <p:nvPr/>
          </p:nvCxnSpPr>
          <p:spPr>
            <a:xfrm flipV="1">
              <a:off x="22005" y="2804162"/>
              <a:ext cx="2172555" cy="12190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2193036" y="522314"/>
              <a:ext cx="4573" cy="2281846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Agrupar 44"/>
          <p:cNvGrpSpPr/>
          <p:nvPr/>
        </p:nvGrpSpPr>
        <p:grpSpPr>
          <a:xfrm>
            <a:off x="4733607" y="4395214"/>
            <a:ext cx="2895538" cy="2340862"/>
            <a:chOff x="-697929" y="463298"/>
            <a:chExt cx="2895538" cy="2340862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-697929" y="2798901"/>
              <a:ext cx="2892489" cy="5259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2192274" y="463298"/>
              <a:ext cx="5335" cy="2340862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Agrupar 47"/>
          <p:cNvGrpSpPr/>
          <p:nvPr/>
        </p:nvGrpSpPr>
        <p:grpSpPr>
          <a:xfrm>
            <a:off x="7863840" y="4429847"/>
            <a:ext cx="4217939" cy="2300970"/>
            <a:chOff x="-2015757" y="534506"/>
            <a:chExt cx="4217939" cy="2300970"/>
          </a:xfrm>
        </p:grpSpPr>
        <p:cxnSp>
          <p:nvCxnSpPr>
            <p:cNvPr id="49" name="Conector reto 48"/>
            <p:cNvCxnSpPr/>
            <p:nvPr/>
          </p:nvCxnSpPr>
          <p:spPr>
            <a:xfrm flipV="1">
              <a:off x="-2015757" y="2804160"/>
              <a:ext cx="4210317" cy="31316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flipH="1">
              <a:off x="2197610" y="534506"/>
              <a:ext cx="4572" cy="2269654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078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23987" y="0"/>
            <a:ext cx="2169762" cy="15498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69640"/>
            <a:ext cx="12191999" cy="869144"/>
          </a:xfrm>
          <a:prstGeom prst="rect">
            <a:avLst/>
          </a:prstGeom>
          <a:solidFill>
            <a:srgbClr val="020028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x Meta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16" y="295798"/>
            <a:ext cx="464150" cy="373641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3985" y="1499617"/>
            <a:ext cx="2169762" cy="535838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34633" y="257584"/>
            <a:ext cx="154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14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hashtag&amp;Co</a:t>
            </a:r>
            <a:endParaRPr lang="pt-BR" sz="1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-1" y="1389887"/>
            <a:ext cx="12191999" cy="109729"/>
          </a:xfrm>
          <a:prstGeom prst="rect">
            <a:avLst/>
          </a:prstGeom>
          <a:solidFill>
            <a:srgbClr val="020028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endParaRPr lang="pt-BR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243840" y="1780032"/>
            <a:ext cx="1953769" cy="1036320"/>
            <a:chOff x="243840" y="1780032"/>
            <a:chExt cx="1953769" cy="1036320"/>
          </a:xfrm>
        </p:grpSpPr>
        <p:cxnSp>
          <p:nvCxnSpPr>
            <p:cNvPr id="13" name="Conector reto 12"/>
            <p:cNvCxnSpPr/>
            <p:nvPr/>
          </p:nvCxnSpPr>
          <p:spPr>
            <a:xfrm flipV="1">
              <a:off x="243840" y="2804160"/>
              <a:ext cx="1950720" cy="12192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194560" y="1780032"/>
              <a:ext cx="3049" cy="1024128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/>
          <p:cNvGrpSpPr/>
          <p:nvPr/>
        </p:nvGrpSpPr>
        <p:grpSpPr>
          <a:xfrm>
            <a:off x="231980" y="3602735"/>
            <a:ext cx="1953769" cy="1036320"/>
            <a:chOff x="243840" y="1780032"/>
            <a:chExt cx="1953769" cy="1036320"/>
          </a:xfrm>
        </p:grpSpPr>
        <p:cxnSp>
          <p:nvCxnSpPr>
            <p:cNvPr id="16" name="Conector reto 15"/>
            <p:cNvCxnSpPr/>
            <p:nvPr/>
          </p:nvCxnSpPr>
          <p:spPr>
            <a:xfrm flipV="1">
              <a:off x="243840" y="2804160"/>
              <a:ext cx="1950720" cy="12192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2194560" y="1780032"/>
              <a:ext cx="3049" cy="1024128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/>
          <p:cNvGrpSpPr/>
          <p:nvPr/>
        </p:nvGrpSpPr>
        <p:grpSpPr>
          <a:xfrm>
            <a:off x="243840" y="5436793"/>
            <a:ext cx="1953769" cy="1036320"/>
            <a:chOff x="243840" y="1780032"/>
            <a:chExt cx="1953769" cy="1036320"/>
          </a:xfrm>
        </p:grpSpPr>
        <p:cxnSp>
          <p:nvCxnSpPr>
            <p:cNvPr id="20" name="Conector reto 19"/>
            <p:cNvCxnSpPr/>
            <p:nvPr/>
          </p:nvCxnSpPr>
          <p:spPr>
            <a:xfrm flipV="1">
              <a:off x="243840" y="2804160"/>
              <a:ext cx="1950720" cy="12192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2194560" y="1780032"/>
              <a:ext cx="3049" cy="1024128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2426208" y="1780032"/>
            <a:ext cx="9605653" cy="4692244"/>
            <a:chOff x="-7408041" y="-1888084"/>
            <a:chExt cx="9605653" cy="4692244"/>
          </a:xfrm>
        </p:grpSpPr>
        <p:cxnSp>
          <p:nvCxnSpPr>
            <p:cNvPr id="23" name="Conector reto 22"/>
            <p:cNvCxnSpPr/>
            <p:nvPr/>
          </p:nvCxnSpPr>
          <p:spPr>
            <a:xfrm>
              <a:off x="-7408041" y="2792805"/>
              <a:ext cx="9602601" cy="11355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2194560" y="-1888084"/>
              <a:ext cx="3052" cy="4692244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96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MV Boli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</dc:creator>
  <cp:lastModifiedBy>Alon Pinheiro</cp:lastModifiedBy>
  <cp:revision>61</cp:revision>
  <dcterms:created xsi:type="dcterms:W3CDTF">2019-11-06T01:51:47Z</dcterms:created>
  <dcterms:modified xsi:type="dcterms:W3CDTF">2020-03-31T20:29:29Z</dcterms:modified>
</cp:coreProperties>
</file>