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9fb579b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9fb579b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9fb579b7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9fb579b7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9fb579b7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9fb579b7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fb579b7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9fb579b7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9fb579b7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9fb579b7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86525" y="1614025"/>
            <a:ext cx="76881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O que é o processamento digital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t-BR" sz="1800"/>
              <a:t>Etapas</a:t>
            </a:r>
            <a:endParaRPr sz="1800"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10475" y="317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Imagens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60300" y="500925"/>
            <a:ext cx="461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pt-BR" sz="1600"/>
              <a:t>Níveis de abstração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Contínua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Discretizada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pt-BR" sz="1600"/>
              <a:t>Codificada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pt-BR" sz="1600"/>
              <a:t>Compressão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pt-BR" sz="1600"/>
              <a:t>Utilização das técnicas no trabalho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Conjunção das técnicas de transformação do modelo e por discretização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49400" y="320175"/>
            <a:ext cx="37065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Transformadas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52200" y="275000"/>
            <a:ext cx="4166400" cy="1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73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pt-BR" sz="6218"/>
              <a:t>Transformadas discreta</a:t>
            </a:r>
            <a:endParaRPr sz="621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218"/>
          </a:p>
          <a:p>
            <a:pPr indent="-327314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◆"/>
            </a:pPr>
            <a:r>
              <a:rPr lang="pt-BR" sz="6218"/>
              <a:t>Transformada discreta de cosseno</a:t>
            </a:r>
            <a:endParaRPr sz="6218"/>
          </a:p>
          <a:p>
            <a:pPr indent="-3273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pt-BR" sz="6218"/>
              <a:t>Transformada discreta inversa de cosseno</a:t>
            </a:r>
            <a:endParaRPr sz="6218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75" y="2987200"/>
            <a:ext cx="3374710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150" y="2987200"/>
            <a:ext cx="4166400" cy="17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79875" y="2598100"/>
            <a:ext cx="21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DTC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007950" y="2680950"/>
            <a:ext cx="20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DTC inversa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Multiprocessados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44675" y="500925"/>
            <a:ext cx="4166400" cy="4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pt-BR" sz="3150"/>
              <a:t>Conceito</a:t>
            </a:r>
            <a:endParaRPr sz="3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5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pt-BR" sz="3150"/>
              <a:t>Exemplos</a:t>
            </a:r>
            <a:endParaRPr sz="3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5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pt-BR" sz="3150"/>
              <a:t>Vantagens</a:t>
            </a:r>
            <a:endParaRPr sz="3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5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pt-BR" sz="3150"/>
              <a:t>Desvantagens</a:t>
            </a:r>
            <a:endParaRPr sz="31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5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pt-BR" sz="3150"/>
              <a:t>MPI</a:t>
            </a:r>
            <a:endParaRPr sz="3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e Métodos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Foram utilizados 4 computadores interligados por switch, nas dependências do LLPP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Utiliza-se o método código de blocos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Método “blocos linha”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Algoritmo de expansão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200" y="1891300"/>
            <a:ext cx="1816875" cy="29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8380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Conclusão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Leve perda de qualidade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</a:t>
            </a:r>
            <a:r>
              <a:rPr lang="pt-BR"/>
              <a:t>rocessamento paralelo vantajoso em situações de processamento intenso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Paralelização não tão útil para recuperação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400" y="3067250"/>
            <a:ext cx="2100348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000" y="3067250"/>
            <a:ext cx="2084067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