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5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B596-E2C5-F24F-9CE0-A23ED9B42CC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02F0-69D9-3C41-8977-70C8D569F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E02F0-69D9-3C41-8977-70C8D569F0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6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5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8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7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44C2-4274-0C47-8296-E53A75310880}" type="datetimeFigureOut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66DB-B28D-6142-8FCE-9087A0F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5896"/>
            <a:ext cx="7772400" cy="1470025"/>
          </a:xfrm>
        </p:spPr>
        <p:txBody>
          <a:bodyPr/>
          <a:lstStyle/>
          <a:p>
            <a:r>
              <a:rPr lang="en-US" dirty="0" smtClean="0"/>
              <a:t>Treat </a:t>
            </a:r>
            <a:r>
              <a:rPr lang="en-US" dirty="0" err="1" smtClean="0"/>
              <a:t>yo’self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4979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James Craig</a:t>
            </a:r>
          </a:p>
          <a:p>
            <a:r>
              <a:rPr lang="en-US" sz="2400" dirty="0" smtClean="0"/>
              <a:t>Thomas Harman</a:t>
            </a:r>
          </a:p>
          <a:p>
            <a:r>
              <a:rPr lang="en-US" sz="2400" dirty="0" smtClean="0"/>
              <a:t>Rohit Nahar</a:t>
            </a:r>
          </a:p>
          <a:p>
            <a:r>
              <a:rPr lang="en-US" sz="2400" dirty="0" smtClean="0"/>
              <a:t>Gabriel </a:t>
            </a:r>
            <a:r>
              <a:rPr lang="en-US" sz="2400" dirty="0" err="1" smtClean="0"/>
              <a:t>Yeung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2377" y="2771978"/>
            <a:ext cx="3308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So how you are eating?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5442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Fitness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100K+ app</a:t>
            </a:r>
          </a:p>
          <a:p>
            <a:pPr marL="0" indent="0" algn="ctr">
              <a:buNone/>
            </a:pPr>
            <a:r>
              <a:rPr lang="en-US" dirty="0" smtClean="0"/>
              <a:t>4 Million downloads of free apps </a:t>
            </a:r>
          </a:p>
          <a:p>
            <a:pPr marL="0" indent="0" algn="ctr">
              <a:buNone/>
            </a:pPr>
            <a:r>
              <a:rPr lang="en-US" dirty="0" smtClean="0"/>
              <a:t>300K downloads of paid apps </a:t>
            </a:r>
          </a:p>
          <a:p>
            <a:pPr marL="0" indent="0" algn="ctr">
              <a:buNone/>
            </a:pPr>
            <a:r>
              <a:rPr lang="en-US" dirty="0" smtClean="0"/>
              <a:t>DAILY! </a:t>
            </a:r>
            <a:br>
              <a:rPr lang="en-US" dirty="0" smtClean="0"/>
            </a:br>
            <a:r>
              <a:rPr lang="en-US" dirty="0" smtClean="0"/>
              <a:t>-Business Insider</a:t>
            </a:r>
          </a:p>
        </p:txBody>
      </p:sp>
    </p:spTree>
    <p:extLst>
      <p:ext uri="{BB962C8B-B14F-4D97-AF65-F5344CB8AC3E}">
        <p14:creationId xmlns:p14="http://schemas.microsoft.com/office/powerpoint/2010/main" val="186108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Diet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Missing for the big picture!</a:t>
            </a:r>
          </a:p>
          <a:p>
            <a:pPr marL="0" indent="0" algn="ctr">
              <a:buNone/>
            </a:pPr>
            <a:r>
              <a:rPr lang="en-US" dirty="0" smtClean="0"/>
              <a:t>Why ? </a:t>
            </a:r>
            <a:br>
              <a:rPr lang="en-US" dirty="0" smtClean="0"/>
            </a:br>
            <a:r>
              <a:rPr lang="en-US" dirty="0" smtClean="0"/>
              <a:t>Well, user retention.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-Too tedious.</a:t>
            </a:r>
            <a:br>
              <a:rPr lang="en-US" dirty="0" smtClean="0"/>
            </a:br>
            <a:r>
              <a:rPr lang="en-US" dirty="0" smtClean="0"/>
              <a:t>				-Needs too much interaction. </a:t>
            </a:r>
            <a:br>
              <a:rPr lang="en-US" dirty="0" smtClean="0"/>
            </a:br>
            <a:r>
              <a:rPr lang="en-US" dirty="0" smtClean="0"/>
              <a:t>				-Not easy to make habit.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1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Make it seamless!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47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2014-02-23-12-17-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39" r="-77539"/>
          <a:stretch>
            <a:fillRect/>
          </a:stretch>
        </p:blipFill>
        <p:spPr>
          <a:xfrm>
            <a:off x="-1077848" y="390525"/>
            <a:ext cx="8229600" cy="5735638"/>
          </a:xfrm>
        </p:spPr>
      </p:pic>
      <p:sp>
        <p:nvSpPr>
          <p:cNvPr id="6" name="TextBox 5"/>
          <p:cNvSpPr txBox="1"/>
          <p:nvPr/>
        </p:nvSpPr>
        <p:spPr>
          <a:xfrm>
            <a:off x="5808498" y="2065601"/>
            <a:ext cx="1960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CLICK,</a:t>
            </a:r>
            <a:br>
              <a:rPr lang="en-US" sz="3600" dirty="0" smtClean="0"/>
            </a:br>
            <a:r>
              <a:rPr lang="en-US" sz="3600" dirty="0" smtClean="0"/>
              <a:t>RATE	</a:t>
            </a:r>
          </a:p>
          <a:p>
            <a:pPr algn="ctr"/>
            <a:r>
              <a:rPr lang="en-US" sz="3600" dirty="0" smtClean="0"/>
              <a:t>&amp;	</a:t>
            </a:r>
          </a:p>
          <a:p>
            <a:pPr algn="ctr"/>
            <a:r>
              <a:rPr lang="en-US" sz="3600" dirty="0" smtClean="0"/>
              <a:t>DONE!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386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that really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food journal   &gt;   No food journal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Food journals = 50% more chance of weight loss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200% more effective amongst females.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Accountability </a:t>
            </a:r>
          </a:p>
          <a:p>
            <a:pPr marL="0" indent="0" algn="ctr">
              <a:buNone/>
            </a:pPr>
            <a:r>
              <a:rPr lang="en-US" dirty="0" smtClean="0"/>
              <a:t>Motivation</a:t>
            </a:r>
          </a:p>
          <a:p>
            <a:pPr marL="0" indent="0" algn="ctr">
              <a:buNone/>
            </a:pPr>
            <a:r>
              <a:rPr lang="en-US" dirty="0" smtClean="0"/>
              <a:t>Rewards</a:t>
            </a:r>
          </a:p>
          <a:p>
            <a:pPr marL="0" indent="0" algn="ctr">
              <a:buNone/>
            </a:pPr>
            <a:r>
              <a:rPr lang="en-US" dirty="0" smtClean="0"/>
              <a:t>Social - share and care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social work?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It does!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Nike+ Running : 77% increase in traffic.</a:t>
            </a:r>
          </a:p>
          <a:p>
            <a:pPr marL="0" indent="0" algn="ctr">
              <a:buNone/>
            </a:pPr>
            <a:r>
              <a:rPr lang="en-US" dirty="0" err="1" smtClean="0"/>
              <a:t>Endomondo</a:t>
            </a:r>
            <a:r>
              <a:rPr lang="en-US" dirty="0" smtClean="0"/>
              <a:t> : Logs 90K </a:t>
            </a:r>
            <a:r>
              <a:rPr lang="en-US" dirty="0" err="1" smtClean="0"/>
              <a:t>worksouts</a:t>
            </a:r>
            <a:r>
              <a:rPr lang="en-US" dirty="0" smtClean="0"/>
              <a:t> on FB alone</a:t>
            </a:r>
          </a:p>
          <a:p>
            <a:pPr marL="0" indent="0" algn="ctr">
              <a:buNone/>
            </a:pPr>
            <a:r>
              <a:rPr lang="en-US" dirty="0" err="1" smtClean="0"/>
              <a:t>RunKeeper</a:t>
            </a:r>
            <a:r>
              <a:rPr lang="en-US" dirty="0" smtClean="0"/>
              <a:t> : 11Million users share runs on FB.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92</Words>
  <Application>Microsoft Macintosh PowerPoint</Application>
  <PresentationFormat>On-screen Show (4:3)</PresentationFormat>
  <Paragraphs>44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Treat yo’self </vt:lpstr>
      <vt:lpstr>Fitness apps</vt:lpstr>
      <vt:lpstr>Diet apps</vt:lpstr>
      <vt:lpstr>Solution</vt:lpstr>
      <vt:lpstr>PowerPoint Presentation</vt:lpstr>
      <vt:lpstr>Does that really work?</vt:lpstr>
      <vt:lpstr>How does it work?</vt:lpstr>
      <vt:lpstr>Does social work?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Treat yo’self </dc:title>
  <dc:creator>Rohit Nahar</dc:creator>
  <cp:lastModifiedBy>Rohit Nahar</cp:lastModifiedBy>
  <cp:revision>14</cp:revision>
  <dcterms:created xsi:type="dcterms:W3CDTF">2014-02-23T01:06:43Z</dcterms:created>
  <dcterms:modified xsi:type="dcterms:W3CDTF">2014-02-23T21:02:53Z</dcterms:modified>
</cp:coreProperties>
</file>