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5896"/>
            <a:ext cx="7772400" cy="1470025"/>
          </a:xfrm>
        </p:spPr>
        <p:txBody>
          <a:bodyPr/>
          <a:lstStyle/>
          <a:p>
            <a:r>
              <a:rPr lang="en-US" dirty="0" smtClean="0"/>
              <a:t>Treat </a:t>
            </a:r>
            <a:r>
              <a:rPr lang="en-US" dirty="0" err="1" smtClean="0"/>
              <a:t>yo’self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4979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James Craig</a:t>
            </a:r>
          </a:p>
          <a:p>
            <a:r>
              <a:rPr lang="en-US" sz="2400" dirty="0" smtClean="0"/>
              <a:t>Thomas Harman</a:t>
            </a:r>
          </a:p>
          <a:p>
            <a:r>
              <a:rPr lang="en-US" sz="2400" dirty="0" smtClean="0"/>
              <a:t>Rohit Nahar</a:t>
            </a:r>
          </a:p>
          <a:p>
            <a:r>
              <a:rPr lang="en-US" sz="2400" dirty="0" smtClean="0"/>
              <a:t>Gabriel </a:t>
            </a:r>
            <a:r>
              <a:rPr lang="en-US" sz="2400" dirty="0" err="1" smtClean="0"/>
              <a:t>Yeung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Treat yo’self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 yo’self </dc:title>
  <dc:creator>Rohit Nahar</dc:creator>
  <cp:lastModifiedBy>Rohit Nahar</cp:lastModifiedBy>
  <cp:revision>2</cp:revision>
  <dcterms:created xsi:type="dcterms:W3CDTF">2014-02-23T01:06:43Z</dcterms:created>
  <dcterms:modified xsi:type="dcterms:W3CDTF">2014-02-23T01:24:29Z</dcterms:modified>
</cp:coreProperties>
</file>