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9" r:id="rId4"/>
    <p:sldId id="258" r:id="rId5"/>
    <p:sldId id="260" r:id="rId6"/>
    <p:sldId id="259" r:id="rId7"/>
    <p:sldId id="271" r:id="rId8"/>
    <p:sldId id="270" r:id="rId9"/>
    <p:sldId id="272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72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ALEX GABRIEL ILL LEET EXPENSE REIMBURSEMENT SYSTEM</a:t>
            </a:r>
          </a:p>
          <a:p>
            <a:endParaRPr lang="en-US" sz="7200" dirty="0"/>
          </a:p>
          <a:p>
            <a:endParaRPr lang="en-US" dirty="0"/>
          </a:p>
          <a:p>
            <a:r>
              <a:rPr lang="en-US" sz="96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199194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22CA6-FB30-E14F-A65B-0E945843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CE64-757B-C84F-AC82-A1C6C3B8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Thank you for your time!</a:t>
            </a:r>
            <a:br>
              <a:rPr lang="en-US" sz="3200" dirty="0"/>
            </a:br>
            <a:r>
              <a:rPr lang="en-US" sz="3200" dirty="0"/>
              <a:t>Any Questions?</a:t>
            </a:r>
            <a:br>
              <a:rPr lang="en-US" sz="32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60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62500" lnSpcReduction="20000"/>
          </a:bodyPr>
          <a:lstStyle/>
          <a:p>
            <a:endParaRPr lang="en-US" sz="7200" dirty="0"/>
          </a:p>
          <a:p>
            <a:endParaRPr lang="en-US" dirty="0"/>
          </a:p>
          <a:p>
            <a:r>
              <a:rPr lang="en-US" sz="32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861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836511" cy="4043558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 Employee: </a:t>
            </a:r>
          </a:p>
          <a:p>
            <a:pPr lvl="1"/>
            <a:r>
              <a:rPr lang="en-US" dirty="0"/>
              <a:t>View their reimbursement requests</a:t>
            </a:r>
          </a:p>
          <a:p>
            <a:pPr lvl="1"/>
            <a:r>
              <a:rPr lang="en-US" dirty="0"/>
              <a:t>Submit new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6FF15-706E-C248-B1B0-490C5570C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Manager: </a:t>
            </a:r>
          </a:p>
          <a:p>
            <a:pPr lvl="1"/>
            <a:r>
              <a:rPr lang="en-US" dirty="0"/>
              <a:t>View all employee requests</a:t>
            </a:r>
          </a:p>
          <a:p>
            <a:pPr lvl="1"/>
            <a:r>
              <a:rPr lang="en-US" dirty="0"/>
              <a:t>Submit new request</a:t>
            </a:r>
          </a:p>
          <a:p>
            <a:pPr lvl="1"/>
            <a:r>
              <a:rPr lang="en-US" dirty="0"/>
              <a:t>Approve/deny requests</a:t>
            </a:r>
          </a:p>
          <a:p>
            <a:pPr lvl="1"/>
            <a:r>
              <a:rPr lang="en-US" dirty="0"/>
              <a:t>Filter requests by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836511" cy="3448595"/>
          </a:xfrm>
        </p:spPr>
        <p:txBody>
          <a:bodyPr/>
          <a:lstStyle/>
          <a:p>
            <a:r>
              <a:rPr lang="en-US" dirty="0" err="1"/>
              <a:t>Revature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Revature</a:t>
            </a:r>
            <a:r>
              <a:rPr lang="en-US" dirty="0"/>
              <a:t> ONLY</a:t>
            </a:r>
          </a:p>
          <a:p>
            <a:r>
              <a:rPr lang="en-US" dirty="0"/>
              <a:t> Adopt us over your current ERS solution!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D5054F-14E5-B047-92C4-CD099ABF4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008" y="2010877"/>
            <a:ext cx="4102843" cy="4102843"/>
          </a:xfrm>
        </p:spPr>
      </p:pic>
    </p:spTree>
    <p:extLst>
      <p:ext uri="{BB962C8B-B14F-4D97-AF65-F5344CB8AC3E}">
        <p14:creationId xmlns:p14="http://schemas.microsoft.com/office/powerpoint/2010/main" val="67506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Agilers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41358" cy="3448595"/>
          </a:xfrm>
        </p:spPr>
        <p:txBody>
          <a:bodyPr/>
          <a:lstStyle/>
          <a:p>
            <a:r>
              <a:rPr lang="en-US" dirty="0"/>
              <a:t>Most efficient</a:t>
            </a:r>
          </a:p>
          <a:p>
            <a:r>
              <a:rPr lang="en-US" dirty="0"/>
              <a:t>Most </a:t>
            </a:r>
            <a:r>
              <a:rPr lang="en-US" u="sng" dirty="0"/>
              <a:t>aesthetically pleasing </a:t>
            </a:r>
            <a:r>
              <a:rPr lang="en-US" dirty="0"/>
              <a:t>layout and design</a:t>
            </a:r>
          </a:p>
          <a:p>
            <a:r>
              <a:rPr lang="en-US" dirty="0"/>
              <a:t>The </a:t>
            </a:r>
            <a:r>
              <a:rPr lang="en-US" dirty="0" err="1"/>
              <a:t>illest</a:t>
            </a:r>
            <a:r>
              <a:rPr lang="en-US" dirty="0"/>
              <a:t>, </a:t>
            </a:r>
            <a:r>
              <a:rPr lang="en-US" dirty="0" err="1"/>
              <a:t>leetest</a:t>
            </a:r>
            <a:r>
              <a:rPr lang="en-US" dirty="0"/>
              <a:t> ERS solution on the market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183DF9-22BB-8346-B373-BF7055972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175" y="2010877"/>
            <a:ext cx="5890351" cy="3448595"/>
          </a:xfrm>
        </p:spPr>
      </p:pic>
    </p:spTree>
    <p:extLst>
      <p:ext uri="{BB962C8B-B14F-4D97-AF65-F5344CB8AC3E}">
        <p14:creationId xmlns:p14="http://schemas.microsoft.com/office/powerpoint/2010/main" val="263277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3B3-E2CF-CA42-BC1F-2F9E57D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Site Demonstration…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EB2B7-BE58-274B-B3E7-D5211D45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37" y="1935126"/>
            <a:ext cx="6816000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</a:t>
            </a:r>
            <a:br>
              <a:rPr lang="en-US" dirty="0"/>
            </a:br>
            <a:r>
              <a:rPr lang="en-US" dirty="0"/>
              <a:t>Check For Duplicate Username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Context: in </a:t>
            </a:r>
            <a:r>
              <a:rPr lang="en-US" dirty="0" err="1"/>
              <a:t>async</a:t>
            </a:r>
            <a:r>
              <a:rPr lang="en-US" dirty="0"/>
              <a:t> function register()</a:t>
            </a:r>
          </a:p>
          <a:p>
            <a:r>
              <a:rPr lang="en-US" dirty="0" err="1"/>
              <a:t>newUser</a:t>
            </a:r>
            <a:r>
              <a:rPr lang="en-US" dirty="0"/>
              <a:t> has been built using user registration input</a:t>
            </a:r>
          </a:p>
          <a:p>
            <a:r>
              <a:rPr lang="en-US" dirty="0"/>
              <a:t>Attempt to add </a:t>
            </a:r>
            <a:r>
              <a:rPr lang="en-US" dirty="0" err="1"/>
              <a:t>newUser</a:t>
            </a:r>
            <a:r>
              <a:rPr lang="en-US" dirty="0"/>
              <a:t> to DB using a POST request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7AB79-B47E-354D-B2C3-DD85E40E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2" y="2207151"/>
            <a:ext cx="6266669" cy="30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5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</a:t>
            </a:r>
            <a:br>
              <a:rPr lang="en-US" dirty="0"/>
            </a:br>
            <a:r>
              <a:rPr lang="en-US" dirty="0"/>
              <a:t>Check For Duplicate Username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4822265" cy="3441520"/>
          </a:xfrm>
        </p:spPr>
        <p:txBody>
          <a:bodyPr/>
          <a:lstStyle/>
          <a:p>
            <a:r>
              <a:rPr lang="en-US" dirty="0"/>
              <a:t>Context: in </a:t>
            </a:r>
            <a:r>
              <a:rPr lang="en-US" dirty="0" err="1"/>
              <a:t>UserServlet</a:t>
            </a:r>
            <a:r>
              <a:rPr lang="en-US" dirty="0"/>
              <a:t> </a:t>
            </a:r>
            <a:r>
              <a:rPr lang="en-US" dirty="0" err="1"/>
              <a:t>doPost</a:t>
            </a:r>
            <a:r>
              <a:rPr lang="en-US" dirty="0"/>
              <a:t>() method</a:t>
            </a:r>
          </a:p>
          <a:p>
            <a:r>
              <a:rPr lang="en-US" dirty="0"/>
              <a:t>Grab all users </a:t>
            </a:r>
          </a:p>
          <a:p>
            <a:r>
              <a:rPr lang="en-US" dirty="0"/>
              <a:t>If username of </a:t>
            </a:r>
            <a:r>
              <a:rPr lang="en-US" dirty="0" err="1"/>
              <a:t>newUser</a:t>
            </a:r>
            <a:r>
              <a:rPr lang="en-US" dirty="0"/>
              <a:t> matches that of an existing user, send a client-side error in the 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C1251-288C-C640-A152-5E715947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6" y="2017343"/>
            <a:ext cx="6281305" cy="27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</a:t>
            </a:r>
            <a:br>
              <a:rPr lang="en-US" dirty="0"/>
            </a:br>
            <a:r>
              <a:rPr lang="en-US" dirty="0"/>
              <a:t>Check For Duplicate Username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092512"/>
          </a:xfrm>
        </p:spPr>
        <p:txBody>
          <a:bodyPr/>
          <a:lstStyle/>
          <a:p>
            <a:r>
              <a:rPr lang="en-US" dirty="0"/>
              <a:t>Context: DB table creation script</a:t>
            </a:r>
          </a:p>
          <a:p>
            <a:r>
              <a:rPr lang="en-US" dirty="0"/>
              <a:t>UNIQUE constraint on </a:t>
            </a:r>
            <a:r>
              <a:rPr lang="en-US" dirty="0" err="1"/>
              <a:t>ers_username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in add() method of </a:t>
            </a:r>
            <a:r>
              <a:rPr lang="en-US" dirty="0" err="1"/>
              <a:t>UserDAO</a:t>
            </a:r>
            <a:endParaRPr lang="en-US" dirty="0"/>
          </a:p>
          <a:p>
            <a:r>
              <a:rPr lang="en-US" dirty="0" err="1"/>
              <a:t>newUser</a:t>
            </a:r>
            <a:r>
              <a:rPr lang="en-US" dirty="0"/>
              <a:t> will not be persisted to DB because </a:t>
            </a:r>
            <a:r>
              <a:rPr lang="en-US" dirty="0" err="1"/>
              <a:t>sicve</a:t>
            </a:r>
            <a:r>
              <a:rPr lang="en-US" dirty="0"/>
              <a:t> is thrown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283D8-12FD-5C4C-A192-8BDE74D5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207150"/>
            <a:ext cx="6267721" cy="1963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BFCDC-FF76-9846-B5A2-E73D274A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4324117"/>
            <a:ext cx="6267721" cy="17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</a:t>
            </a:r>
            <a:br>
              <a:rPr lang="en-US" dirty="0"/>
            </a:br>
            <a:r>
              <a:rPr lang="en-US" dirty="0"/>
              <a:t>Check For Duplicate Username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Context: in </a:t>
            </a:r>
            <a:r>
              <a:rPr lang="en-US" dirty="0" err="1"/>
              <a:t>async</a:t>
            </a:r>
            <a:r>
              <a:rPr lang="en-US" dirty="0"/>
              <a:t> function register()</a:t>
            </a:r>
          </a:p>
          <a:p>
            <a:r>
              <a:rPr lang="en-US" dirty="0"/>
              <a:t>If the user receives the client-side error in question, display an alert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4E908-4DF3-1547-BAE6-A7A40626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" y="2017342"/>
            <a:ext cx="6295262" cy="21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6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{95AADDED-2833-1442-8891-90DFAF5E2CE0}tf10001119</Template>
  <TotalTime>3519</TotalTime>
  <Words>217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AGILERS</vt:lpstr>
      <vt:lpstr>User Stories</vt:lpstr>
      <vt:lpstr>Target Market</vt:lpstr>
      <vt:lpstr>Why Agilers?</vt:lpstr>
      <vt:lpstr>Now For A Site Demonstration…</vt:lpstr>
      <vt:lpstr>Sample Code:  Check For Duplicate Username</vt:lpstr>
      <vt:lpstr>Sample Code:  Check For Duplicate Username</vt:lpstr>
      <vt:lpstr>Sample Code:  Check For Duplicate Username</vt:lpstr>
      <vt:lpstr>Sample Code:  Check For Duplicate Username</vt:lpstr>
      <vt:lpstr>PowerPoint Presentation</vt:lpstr>
      <vt:lpstr>PowerPoint Presentation</vt:lpstr>
      <vt:lpstr>Thank you for your time! Any Questions?   AGILERS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Johnson</dc:creator>
  <cp:lastModifiedBy>Alex Johnson</cp:lastModifiedBy>
  <cp:revision>67</cp:revision>
  <dcterms:created xsi:type="dcterms:W3CDTF">2019-02-04T19:25:13Z</dcterms:created>
  <dcterms:modified xsi:type="dcterms:W3CDTF">2019-03-15T02:09:45Z</dcterms:modified>
</cp:coreProperties>
</file>