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8" r:id="rId4"/>
    <p:sldId id="260" r:id="rId5"/>
    <p:sldId id="259" r:id="rId6"/>
    <p:sldId id="267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0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50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19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63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5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6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1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2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2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7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1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650F-C586-7044-AD83-FB91A7684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sz="7200" dirty="0"/>
              <a:t>AGILERS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13645-FE71-914D-8C3B-4B493021A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1723969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ALEX GABRIEL ILL LEET EXPENSE REIMBURSEMENT SYSTEM</a:t>
            </a:r>
          </a:p>
          <a:p>
            <a:endParaRPr lang="en-US" sz="7200" dirty="0"/>
          </a:p>
          <a:p>
            <a:endParaRPr lang="en-US" dirty="0"/>
          </a:p>
          <a:p>
            <a:r>
              <a:rPr lang="en-US" sz="9600" dirty="0"/>
              <a:t>Engineered By Alex Johnson AND GABRIEL ZAPATA</a:t>
            </a:r>
          </a:p>
        </p:txBody>
      </p:sp>
    </p:spTree>
    <p:extLst>
      <p:ext uri="{BB962C8B-B14F-4D97-AF65-F5344CB8AC3E}">
        <p14:creationId xmlns:p14="http://schemas.microsoft.com/office/powerpoint/2010/main" val="199194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5393-DEA1-BE41-9AD4-59CDD516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05B3-08F7-424D-BF70-E1DA631B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4836511" cy="3448595"/>
          </a:xfrm>
        </p:spPr>
        <p:txBody>
          <a:bodyPr/>
          <a:lstStyle/>
          <a:p>
            <a:r>
              <a:rPr lang="en-US" dirty="0" err="1"/>
              <a:t>Revature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Revature</a:t>
            </a:r>
            <a:r>
              <a:rPr lang="en-US" dirty="0"/>
              <a:t> ONLY</a:t>
            </a:r>
          </a:p>
          <a:p>
            <a:r>
              <a:rPr lang="en-US" dirty="0"/>
              <a:t> Adopt us over your current ERS solution!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D5054F-14E5-B047-92C4-CD099ABF46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2008" y="2010877"/>
            <a:ext cx="4102843" cy="4102843"/>
          </a:xfrm>
        </p:spPr>
      </p:pic>
    </p:spTree>
    <p:extLst>
      <p:ext uri="{BB962C8B-B14F-4D97-AF65-F5344CB8AC3E}">
        <p14:creationId xmlns:p14="http://schemas.microsoft.com/office/powerpoint/2010/main" val="266346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5393-DEA1-BE41-9AD4-59CDD516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Agilers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05B3-08F7-424D-BF70-E1DA631B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3741358" cy="3448595"/>
          </a:xfrm>
        </p:spPr>
        <p:txBody>
          <a:bodyPr/>
          <a:lstStyle/>
          <a:p>
            <a:r>
              <a:rPr lang="en-US" dirty="0"/>
              <a:t>Most efficient</a:t>
            </a:r>
          </a:p>
          <a:p>
            <a:r>
              <a:rPr lang="en-US" dirty="0"/>
              <a:t>Most </a:t>
            </a:r>
            <a:r>
              <a:rPr lang="en-US" u="sng" dirty="0"/>
              <a:t>aesthetically pleasing </a:t>
            </a:r>
            <a:r>
              <a:rPr lang="en-US" dirty="0"/>
              <a:t>layout and design</a:t>
            </a:r>
          </a:p>
          <a:p>
            <a:r>
              <a:rPr lang="en-US" dirty="0"/>
              <a:t>The </a:t>
            </a:r>
            <a:r>
              <a:rPr lang="en-US" dirty="0" err="1"/>
              <a:t>illest</a:t>
            </a:r>
            <a:r>
              <a:rPr lang="en-US" dirty="0"/>
              <a:t>, </a:t>
            </a:r>
            <a:r>
              <a:rPr lang="en-US" dirty="0" err="1"/>
              <a:t>leetest</a:t>
            </a:r>
            <a:r>
              <a:rPr lang="en-US" dirty="0"/>
              <a:t> ERS solution on the market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183DF9-22BB-8346-B373-BF7055972C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8175" y="2010877"/>
            <a:ext cx="5890351" cy="3448595"/>
          </a:xfrm>
        </p:spPr>
      </p:pic>
    </p:spTree>
    <p:extLst>
      <p:ext uri="{BB962C8B-B14F-4D97-AF65-F5344CB8AC3E}">
        <p14:creationId xmlns:p14="http://schemas.microsoft.com/office/powerpoint/2010/main" val="263277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23B3-E2CF-CA42-BC1F-2F9E57D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A Site Demonstration…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EB2B7-BE58-274B-B3E7-D5211D454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137" y="1935126"/>
            <a:ext cx="6816000" cy="41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7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6E37-E50E-7447-8EF1-72790B44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43386-633B-BE4E-9503-18B0D7E6F1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 entered username when login button clicked</a:t>
            </a:r>
          </a:p>
          <a:p>
            <a:pPr lvl="1"/>
            <a:r>
              <a:rPr lang="en-US" dirty="0"/>
              <a:t>1st argument: given item name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argument: item to target</a:t>
            </a:r>
          </a:p>
          <a:p>
            <a:pPr lvl="1"/>
            <a:r>
              <a:rPr lang="en-US" dirty="0"/>
              <a:t>Saves to window’s local storage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5C212AE-D513-A04A-B58D-440E147BFB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102" y="2017343"/>
            <a:ext cx="6266669" cy="809941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5168A5-626E-9142-A5DE-84D27A35C99A}"/>
              </a:ext>
            </a:extLst>
          </p:cNvPr>
          <p:cNvSpPr txBox="1"/>
          <p:nvPr/>
        </p:nvSpPr>
        <p:spPr>
          <a:xfrm>
            <a:off x="715108" y="2977662"/>
            <a:ext cx="516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Context: within function triggered by click event</a:t>
            </a:r>
          </a:p>
        </p:txBody>
      </p:sp>
    </p:spTree>
    <p:extLst>
      <p:ext uri="{BB962C8B-B14F-4D97-AF65-F5344CB8AC3E}">
        <p14:creationId xmlns:p14="http://schemas.microsoft.com/office/powerpoint/2010/main" val="159065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28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0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650F-C586-7044-AD83-FB91A7684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Thank you for your time!</a:t>
            </a:r>
            <a:br>
              <a:rPr lang="en-US" sz="3200" dirty="0"/>
            </a:br>
            <a:r>
              <a:rPr lang="en-US" sz="3200" dirty="0"/>
              <a:t>Any Questions?</a:t>
            </a:r>
            <a:br>
              <a:rPr lang="en-US" sz="32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6000" dirty="0"/>
              <a:t>AGILERS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13645-FE71-914D-8C3B-4B493021A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1723969"/>
          </a:xfrm>
        </p:spPr>
        <p:txBody>
          <a:bodyPr>
            <a:normAutofit fontScale="62500" lnSpcReduction="20000"/>
          </a:bodyPr>
          <a:lstStyle/>
          <a:p>
            <a:endParaRPr lang="en-US" sz="7200" dirty="0"/>
          </a:p>
          <a:p>
            <a:endParaRPr lang="en-US" dirty="0"/>
          </a:p>
          <a:p>
            <a:r>
              <a:rPr lang="en-US" sz="3200" dirty="0"/>
              <a:t>Engineered By Alex Johnson AND GABRIEL ZAPATA</a:t>
            </a:r>
          </a:p>
        </p:txBody>
      </p:sp>
    </p:spTree>
    <p:extLst>
      <p:ext uri="{BB962C8B-B14F-4D97-AF65-F5344CB8AC3E}">
        <p14:creationId xmlns:p14="http://schemas.microsoft.com/office/powerpoint/2010/main" val="861706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{95AADDED-2833-1442-8891-90DFAF5E2CE0}tf10001119</Template>
  <TotalTime>2898</TotalTime>
  <Words>103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AGILERS</vt:lpstr>
      <vt:lpstr>Target Market</vt:lpstr>
      <vt:lpstr>Why Agilers?</vt:lpstr>
      <vt:lpstr>Now For A Site Demonstration…</vt:lpstr>
      <vt:lpstr>Sample Code</vt:lpstr>
      <vt:lpstr>PowerPoint Presentation</vt:lpstr>
      <vt:lpstr>PowerPoint Presentation</vt:lpstr>
      <vt:lpstr>Thank you for your time! Any Questions?   AGILERS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Johnson</dc:creator>
  <cp:lastModifiedBy>Alex Johnson</cp:lastModifiedBy>
  <cp:revision>53</cp:revision>
  <dcterms:created xsi:type="dcterms:W3CDTF">2019-02-04T19:25:13Z</dcterms:created>
  <dcterms:modified xsi:type="dcterms:W3CDTF">2019-03-14T15:48:27Z</dcterms:modified>
</cp:coreProperties>
</file>