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F6918-BFA7-4898-BD9E-76C744BFF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16BC97-16C6-49D6-999C-13C19ABD9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03894E-70F7-43F2-BE7B-7AC69958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470E97-D8E1-49BE-9FCC-20819E6F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872C44-0599-4E9A-9C40-B53C3550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6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7EA2F-A8F7-42F0-9886-732B7747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FBED7F-A6B1-484E-993F-BD5F8FC18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98C5A3-E158-4FA7-B3F2-D1A8D8CD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741E18-1CFB-4853-8B06-6C086E3E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0542A-18AF-4C8B-B03E-850951D3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17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02BFEA-2728-4B2C-809B-6C3759922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8DD028-7688-47B6-822D-C464973BD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063F56-C898-4694-B47B-DDF40C09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71A20-2353-4268-A43A-1449F1B7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39E12E-946C-47CC-90E1-2FF479D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58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6C164-D070-4C79-9AAB-75C2B348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E320E-B155-4073-B6DB-A187F839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DDB23-8FCF-469E-8DEA-C0C81A8A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B19273-660F-488D-A927-CB1126A0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6099A0-AAD5-4DB6-B3BC-25A027ED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33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C9631-ABB7-4F12-8282-CC384530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518A39-E5C8-44A5-A9B2-A349A26E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35EE79-E45C-48E4-847F-16306A38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3CA32B-8C04-4EE2-A517-C8E535B1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BB2FD5-F0F4-49C2-91F8-1D6F51B9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2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37995-D550-44F1-9B13-98F0C0D0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16E03-7EDC-40AB-84B8-D36D38E93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34CE4C-2126-4A82-B887-8E52F4414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41C767-7138-436B-BD66-182214AE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C402A7-2353-450C-8979-46F4BA1A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EAFF31-8FB7-49B0-A712-84B51E8D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90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5D4F5-CDCD-42B1-91E0-FD5FC7E3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3CAEEC-221E-41E4-B5B7-BC903F441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B3F226-B760-4BEE-90A3-001E2CCF0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830F0C-765E-4A86-B8D7-B9A365684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D66800-717E-4598-B130-75D971FFE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FD2148-6040-430D-9D4E-A6F45527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8912B7-28F2-440D-AA92-FE3BA5F6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F55CCA-FF8D-4FFA-AD08-862858EB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58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1C4C5-301D-4E01-B0ED-20E4A210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7B3FC0-FA09-4C66-9985-302160DE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3A85E8-B05B-4C2E-AFD3-5FB0C875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40A98C-440B-4462-B7BE-B55799CD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1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36B992-F6C7-4F64-B1F4-75897164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98A9E3-C6BC-4437-8AF2-2D27E091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644DDA-8467-4C78-8EFD-E729CBDE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67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38114-2068-4220-BEA7-4C30E19B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84BF4-0908-43F8-88BA-4926C8D6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12C8AD-A22D-46F4-9BCC-4333F7BEB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DE176A-CCC2-4832-9B46-BE9F6075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4638B7-0990-4D16-8B40-D69EC4E4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D4A9B0-8711-4F56-97A5-CD018737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7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85632-CD82-451A-854E-E0A05313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B1D529-68B4-4B4C-A51E-D645BE0EB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623833-50EE-4A59-A20F-1876C677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4D489-6B63-44A6-BBE1-F05E0004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A902EE-789D-42EF-AAE8-4AF17B06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8F759A-635E-4852-853C-3D0D6163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63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CC937A-62DF-4A61-8FCF-D76D171C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0F7079-32E9-4126-9C7C-854B77CE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3A586B-C22F-4748-BBB7-A91B0C07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B336-60CB-44A9-8F51-FF8EEB2DBEBF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8F1F9-3324-4718-BC11-DB4AAF47B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DA68A-4DAC-4511-B6FE-35776565C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9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BC17B7B-8651-4CFA-AC35-D45CEE80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349" y="593024"/>
            <a:ext cx="9144000" cy="3958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Exercício 1 – Mostrar o 1.o elemento</a:t>
            </a:r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9EC3F580-C107-41FC-8E32-541DA7BCE6A5}"/>
              </a:ext>
            </a:extLst>
          </p:cNvPr>
          <p:cNvSpPr/>
          <p:nvPr/>
        </p:nvSpPr>
        <p:spPr>
          <a:xfrm>
            <a:off x="4915477" y="1189922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8A96DCB1-5CCA-4A68-8795-C8549145B4DF}"/>
              </a:ext>
            </a:extLst>
          </p:cNvPr>
          <p:cNvSpPr/>
          <p:nvPr/>
        </p:nvSpPr>
        <p:spPr>
          <a:xfrm>
            <a:off x="4316703" y="1998502"/>
            <a:ext cx="2792432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V[] = {45, -89, 32, -12, 33}</a:t>
            </a:r>
          </a:p>
        </p:txBody>
      </p:sp>
      <p:sp>
        <p:nvSpPr>
          <p:cNvPr id="8" name="Fluxograma: Exibir 7">
            <a:extLst>
              <a:ext uri="{FF2B5EF4-FFF2-40B4-BE49-F238E27FC236}">
                <a16:creationId xmlns:a16="http://schemas.microsoft.com/office/drawing/2014/main" id="{1F7A498D-3EC1-409D-A858-3C50E9EB6842}"/>
              </a:ext>
            </a:extLst>
          </p:cNvPr>
          <p:cNvSpPr/>
          <p:nvPr/>
        </p:nvSpPr>
        <p:spPr>
          <a:xfrm>
            <a:off x="4700230" y="2813464"/>
            <a:ext cx="1973909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V[0]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D076EB-D748-4133-BE53-373C75C530E2}"/>
              </a:ext>
            </a:extLst>
          </p:cNvPr>
          <p:cNvCxnSpPr/>
          <p:nvPr/>
        </p:nvCxnSpPr>
        <p:spPr>
          <a:xfrm>
            <a:off x="5696123" y="1585726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4EB6A53-F1D1-423B-8B47-848D2B4F94DE}"/>
              </a:ext>
            </a:extLst>
          </p:cNvPr>
          <p:cNvCxnSpPr/>
          <p:nvPr/>
        </p:nvCxnSpPr>
        <p:spPr>
          <a:xfrm>
            <a:off x="5687185" y="2392326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0F5367D3-E9F3-4CE3-83BB-1ACA3A35E2AE}"/>
              </a:ext>
            </a:extLst>
          </p:cNvPr>
          <p:cNvSpPr/>
          <p:nvPr/>
        </p:nvSpPr>
        <p:spPr>
          <a:xfrm>
            <a:off x="4915477" y="3833037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C140814-31AB-4C1C-B442-58E1194DFA9B}"/>
              </a:ext>
            </a:extLst>
          </p:cNvPr>
          <p:cNvCxnSpPr/>
          <p:nvPr/>
        </p:nvCxnSpPr>
        <p:spPr>
          <a:xfrm>
            <a:off x="5712919" y="3429000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09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F7AA65-2A15-4D0C-BCBE-A375BF920046}"/>
              </a:ext>
            </a:extLst>
          </p:cNvPr>
          <p:cNvSpPr txBox="1"/>
          <p:nvPr/>
        </p:nvSpPr>
        <p:spPr>
          <a:xfrm>
            <a:off x="2427988" y="250526"/>
            <a:ext cx="73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11- Fazer um algoritmo que copie os elementos invertidos do vetor v1 em v2</a:t>
            </a: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A0A3247D-2484-4995-B3FD-77024A2D8EA3}"/>
              </a:ext>
            </a:extLst>
          </p:cNvPr>
          <p:cNvSpPr/>
          <p:nvPr/>
        </p:nvSpPr>
        <p:spPr>
          <a:xfrm>
            <a:off x="4915477" y="849680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9" name="Fluxograma: Processo 18">
            <a:extLst>
              <a:ext uri="{FF2B5EF4-FFF2-40B4-BE49-F238E27FC236}">
                <a16:creationId xmlns:a16="http://schemas.microsoft.com/office/drawing/2014/main" id="{1B6881E9-91F2-4BFF-836C-5DE1003C25DB}"/>
              </a:ext>
            </a:extLst>
          </p:cNvPr>
          <p:cNvSpPr/>
          <p:nvPr/>
        </p:nvSpPr>
        <p:spPr>
          <a:xfrm>
            <a:off x="4172905" y="1489831"/>
            <a:ext cx="3060319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V1 [] =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41, 72, 39, 4, 35</a:t>
            </a:r>
            <a:r>
              <a:rPr lang="pt-BR" dirty="0"/>
              <a:t>}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03705A9-011F-498A-AE99-F07EB660A95B}"/>
              </a:ext>
            </a:extLst>
          </p:cNvPr>
          <p:cNvCxnSpPr>
            <a:cxnSpLocks/>
          </p:cNvCxnSpPr>
          <p:nvPr/>
        </p:nvCxnSpPr>
        <p:spPr>
          <a:xfrm>
            <a:off x="5696123" y="1245484"/>
            <a:ext cx="0" cy="2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Preparação 21">
            <a:extLst>
              <a:ext uri="{FF2B5EF4-FFF2-40B4-BE49-F238E27FC236}">
                <a16:creationId xmlns:a16="http://schemas.microsoft.com/office/drawing/2014/main" id="{D09534DF-08C3-4E38-A1B0-070A4A85ECD6}"/>
              </a:ext>
            </a:extLst>
          </p:cNvPr>
          <p:cNvSpPr/>
          <p:nvPr/>
        </p:nvSpPr>
        <p:spPr>
          <a:xfrm>
            <a:off x="4853840" y="2829937"/>
            <a:ext cx="1656521" cy="67586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, 0, 4, 1</a:t>
            </a:r>
          </a:p>
        </p:txBody>
      </p:sp>
      <p:sp>
        <p:nvSpPr>
          <p:cNvPr id="27" name="Fluxograma: Processo 26">
            <a:extLst>
              <a:ext uri="{FF2B5EF4-FFF2-40B4-BE49-F238E27FC236}">
                <a16:creationId xmlns:a16="http://schemas.microsoft.com/office/drawing/2014/main" id="{A4C5B3F8-B897-43E7-8993-C404E8966027}"/>
              </a:ext>
            </a:extLst>
          </p:cNvPr>
          <p:cNvSpPr/>
          <p:nvPr/>
        </p:nvSpPr>
        <p:spPr>
          <a:xfrm>
            <a:off x="4874275" y="2159884"/>
            <a:ext cx="1643694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N=4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8A1A53E-9E29-4112-A6CA-7CAB95CB2E4A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>
            <a:off x="5682100" y="5276727"/>
            <a:ext cx="5419" cy="41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0DCA5FF-7E7E-4F76-87E8-9D475FA3A1FC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696122" y="1885635"/>
            <a:ext cx="6943" cy="27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7317109-F972-4C34-A775-E2DCE704D559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 flipH="1">
            <a:off x="5682101" y="2555688"/>
            <a:ext cx="14021" cy="27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xograma: Processo 30">
            <a:extLst>
              <a:ext uri="{FF2B5EF4-FFF2-40B4-BE49-F238E27FC236}">
                <a16:creationId xmlns:a16="http://schemas.microsoft.com/office/drawing/2014/main" id="{6420CAD1-8C29-439C-9D54-2A79BD0B2010}"/>
              </a:ext>
            </a:extLst>
          </p:cNvPr>
          <p:cNvSpPr/>
          <p:nvPr/>
        </p:nvSpPr>
        <p:spPr>
          <a:xfrm>
            <a:off x="4865672" y="3874384"/>
            <a:ext cx="1643694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V2[n]=v1[i]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2B90FC0-A111-46E5-B82B-73FAF29737CA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5682101" y="3505798"/>
            <a:ext cx="5418" cy="36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xograma: Exibir 34">
            <a:extLst>
              <a:ext uri="{FF2B5EF4-FFF2-40B4-BE49-F238E27FC236}">
                <a16:creationId xmlns:a16="http://schemas.microsoft.com/office/drawing/2014/main" id="{472BEB23-2495-4555-A13F-B6835FD11FD8}"/>
              </a:ext>
            </a:extLst>
          </p:cNvPr>
          <p:cNvSpPr/>
          <p:nvPr/>
        </p:nvSpPr>
        <p:spPr>
          <a:xfrm>
            <a:off x="4695145" y="4638774"/>
            <a:ext cx="1973909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V1[i]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5BE5B41-9506-46D6-A3A5-815AA9F689B0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5682100" y="4270188"/>
            <a:ext cx="5419" cy="36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xograma: Processo 39">
            <a:extLst>
              <a:ext uri="{FF2B5EF4-FFF2-40B4-BE49-F238E27FC236}">
                <a16:creationId xmlns:a16="http://schemas.microsoft.com/office/drawing/2014/main" id="{21664F2D-1A7B-4991-96EB-6A58D7EAC031}"/>
              </a:ext>
            </a:extLst>
          </p:cNvPr>
          <p:cNvSpPr/>
          <p:nvPr/>
        </p:nvSpPr>
        <p:spPr>
          <a:xfrm>
            <a:off x="4865672" y="5689363"/>
            <a:ext cx="1643694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N--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B850887-6831-4A63-8449-82257289C6CE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7987082" y="3511799"/>
            <a:ext cx="0" cy="43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0E505A7D-76BB-4209-AFB8-C261ADBCD0A8}"/>
              </a:ext>
            </a:extLst>
          </p:cNvPr>
          <p:cNvCxnSpPr>
            <a:stCxn id="40" idx="1"/>
            <a:endCxn id="22" idx="1"/>
          </p:cNvCxnSpPr>
          <p:nvPr/>
        </p:nvCxnSpPr>
        <p:spPr>
          <a:xfrm rot="10800000">
            <a:off x="4853840" y="3167869"/>
            <a:ext cx="11832" cy="2719397"/>
          </a:xfrm>
          <a:prstGeom prst="bentConnector3">
            <a:avLst>
              <a:gd name="adj1" fmla="val 3320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F65B3E6-D883-49B4-A324-BB5634230716}"/>
              </a:ext>
            </a:extLst>
          </p:cNvPr>
          <p:cNvSpPr txBox="1"/>
          <p:nvPr/>
        </p:nvSpPr>
        <p:spPr>
          <a:xfrm>
            <a:off x="6509366" y="2829937"/>
            <a:ext cx="27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6832874-6CCF-4261-812F-04682F8F7AE0}"/>
              </a:ext>
            </a:extLst>
          </p:cNvPr>
          <p:cNvCxnSpPr>
            <a:cxnSpLocks/>
            <a:stCxn id="22" idx="3"/>
            <a:endCxn id="54" idx="1"/>
          </p:cNvCxnSpPr>
          <p:nvPr/>
        </p:nvCxnSpPr>
        <p:spPr>
          <a:xfrm>
            <a:off x="6510361" y="3167868"/>
            <a:ext cx="535703" cy="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4F66214-0032-426E-BE6E-5F5A6FCACECE}"/>
              </a:ext>
            </a:extLst>
          </p:cNvPr>
          <p:cNvSpPr txBox="1"/>
          <p:nvPr/>
        </p:nvSpPr>
        <p:spPr>
          <a:xfrm>
            <a:off x="5696122" y="3505798"/>
            <a:ext cx="2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54" name="Fluxograma: Preparação 53">
            <a:extLst>
              <a:ext uri="{FF2B5EF4-FFF2-40B4-BE49-F238E27FC236}">
                <a16:creationId xmlns:a16="http://schemas.microsoft.com/office/drawing/2014/main" id="{AAD060AB-EC79-4F66-8681-9EE03A73F4C6}"/>
              </a:ext>
            </a:extLst>
          </p:cNvPr>
          <p:cNvSpPr/>
          <p:nvPr/>
        </p:nvSpPr>
        <p:spPr>
          <a:xfrm>
            <a:off x="7046064" y="2835938"/>
            <a:ext cx="1882036" cy="67586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 , 0, 4, 1</a:t>
            </a:r>
          </a:p>
        </p:txBody>
      </p:sp>
      <p:sp>
        <p:nvSpPr>
          <p:cNvPr id="57" name="Fluxograma: Exibir 56">
            <a:extLst>
              <a:ext uri="{FF2B5EF4-FFF2-40B4-BE49-F238E27FC236}">
                <a16:creationId xmlns:a16="http://schemas.microsoft.com/office/drawing/2014/main" id="{A13E11E0-BA5D-4CF3-961A-9ED21B537FED}"/>
              </a:ext>
            </a:extLst>
          </p:cNvPr>
          <p:cNvSpPr/>
          <p:nvPr/>
        </p:nvSpPr>
        <p:spPr>
          <a:xfrm>
            <a:off x="7000127" y="3951211"/>
            <a:ext cx="1973909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V2[n]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57BDC01C-EF17-40EC-A2F4-4F9E72236239}"/>
              </a:ext>
            </a:extLst>
          </p:cNvPr>
          <p:cNvCxnSpPr>
            <a:stCxn id="57" idx="1"/>
            <a:endCxn id="54" idx="1"/>
          </p:cNvCxnSpPr>
          <p:nvPr/>
        </p:nvCxnSpPr>
        <p:spPr>
          <a:xfrm rot="10800000" flipH="1">
            <a:off x="7000126" y="3173870"/>
            <a:ext cx="45937" cy="1096319"/>
          </a:xfrm>
          <a:prstGeom prst="bentConnector3">
            <a:avLst>
              <a:gd name="adj1" fmla="val -4976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2819870A-165A-4ECB-9D0F-3E34BD20CFE7}"/>
              </a:ext>
            </a:extLst>
          </p:cNvPr>
          <p:cNvSpPr txBox="1"/>
          <p:nvPr/>
        </p:nvSpPr>
        <p:spPr>
          <a:xfrm>
            <a:off x="8701602" y="2722123"/>
            <a:ext cx="27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C7253BC-1FF1-48F6-9933-FEB87087EC63}"/>
              </a:ext>
            </a:extLst>
          </p:cNvPr>
          <p:cNvSpPr txBox="1"/>
          <p:nvPr/>
        </p:nvSpPr>
        <p:spPr>
          <a:xfrm>
            <a:off x="8128000" y="3632200"/>
            <a:ext cx="23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65" name="Fluxograma: Terminação 64">
            <a:extLst>
              <a:ext uri="{FF2B5EF4-FFF2-40B4-BE49-F238E27FC236}">
                <a16:creationId xmlns:a16="http://schemas.microsoft.com/office/drawing/2014/main" id="{A4838D8D-710A-48E4-A7F4-779CE50055C8}"/>
              </a:ext>
            </a:extLst>
          </p:cNvPr>
          <p:cNvSpPr/>
          <p:nvPr/>
        </p:nvSpPr>
        <p:spPr>
          <a:xfrm>
            <a:off x="9262972" y="4058677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7EDE343F-66D5-47A8-A823-49705DF412F5}"/>
              </a:ext>
            </a:extLst>
          </p:cNvPr>
          <p:cNvCxnSpPr>
            <a:stCxn id="54" idx="3"/>
            <a:endCxn id="65" idx="0"/>
          </p:cNvCxnSpPr>
          <p:nvPr/>
        </p:nvCxnSpPr>
        <p:spPr>
          <a:xfrm>
            <a:off x="8928100" y="3173869"/>
            <a:ext cx="1132314" cy="884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3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F7AA65-2A15-4D0C-BCBE-A375BF920046}"/>
              </a:ext>
            </a:extLst>
          </p:cNvPr>
          <p:cNvSpPr txBox="1"/>
          <p:nvPr/>
        </p:nvSpPr>
        <p:spPr>
          <a:xfrm>
            <a:off x="2427988" y="250526"/>
            <a:ext cx="73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16- Exibir quantos valores que estejam acima da média</a:t>
            </a: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A0A3247D-2484-4995-B3FD-77024A2D8EA3}"/>
              </a:ext>
            </a:extLst>
          </p:cNvPr>
          <p:cNvSpPr/>
          <p:nvPr/>
        </p:nvSpPr>
        <p:spPr>
          <a:xfrm>
            <a:off x="4915477" y="849680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9" name="Fluxograma: Processo 18">
            <a:extLst>
              <a:ext uri="{FF2B5EF4-FFF2-40B4-BE49-F238E27FC236}">
                <a16:creationId xmlns:a16="http://schemas.microsoft.com/office/drawing/2014/main" id="{1B6881E9-91F2-4BFF-836C-5DE1003C25DB}"/>
              </a:ext>
            </a:extLst>
          </p:cNvPr>
          <p:cNvSpPr/>
          <p:nvPr/>
        </p:nvSpPr>
        <p:spPr>
          <a:xfrm>
            <a:off x="4172905" y="1489831"/>
            <a:ext cx="3060319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V1 [] =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41, 72, 39, 4, 35</a:t>
            </a:r>
            <a:r>
              <a:rPr lang="pt-BR" dirty="0"/>
              <a:t>}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03705A9-011F-498A-AE99-F07EB660A95B}"/>
              </a:ext>
            </a:extLst>
          </p:cNvPr>
          <p:cNvCxnSpPr>
            <a:cxnSpLocks/>
          </p:cNvCxnSpPr>
          <p:nvPr/>
        </p:nvCxnSpPr>
        <p:spPr>
          <a:xfrm>
            <a:off x="5696123" y="1245484"/>
            <a:ext cx="0" cy="2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Processo 29">
            <a:extLst>
              <a:ext uri="{FF2B5EF4-FFF2-40B4-BE49-F238E27FC236}">
                <a16:creationId xmlns:a16="http://schemas.microsoft.com/office/drawing/2014/main" id="{915255E6-B3E3-41CE-AF54-049B83FE1E96}"/>
              </a:ext>
            </a:extLst>
          </p:cNvPr>
          <p:cNvSpPr/>
          <p:nvPr/>
        </p:nvSpPr>
        <p:spPr>
          <a:xfrm>
            <a:off x="3422798" y="2147377"/>
            <a:ext cx="4580241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media=(v1[0]+ v1[1]+ v1[2]+ v1[3]+ v1[4])/5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F0FA6046-C91F-404D-A3FA-FAD7EDF3C675}"/>
              </a:ext>
            </a:extLst>
          </p:cNvPr>
          <p:cNvCxnSpPr>
            <a:stCxn id="19" idx="2"/>
            <a:endCxn id="30" idx="0"/>
          </p:cNvCxnSpPr>
          <p:nvPr/>
        </p:nvCxnSpPr>
        <p:spPr>
          <a:xfrm>
            <a:off x="5703065" y="1885635"/>
            <a:ext cx="9854" cy="26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uxograma: Preparação 32">
            <a:extLst>
              <a:ext uri="{FF2B5EF4-FFF2-40B4-BE49-F238E27FC236}">
                <a16:creationId xmlns:a16="http://schemas.microsoft.com/office/drawing/2014/main" id="{B77DF038-A34E-40D5-A03B-73BFB980E7EE}"/>
              </a:ext>
            </a:extLst>
          </p:cNvPr>
          <p:cNvSpPr/>
          <p:nvPr/>
        </p:nvSpPr>
        <p:spPr>
          <a:xfrm>
            <a:off x="4893262" y="3336965"/>
            <a:ext cx="1656521" cy="67586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, 0, 4, 1</a:t>
            </a: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B7F1C04C-94A6-41FE-8078-4B903DDA1E18}"/>
              </a:ext>
            </a:extLst>
          </p:cNvPr>
          <p:cNvSpPr/>
          <p:nvPr/>
        </p:nvSpPr>
        <p:spPr>
          <a:xfrm>
            <a:off x="4456874" y="4274568"/>
            <a:ext cx="2529297" cy="9900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V[i]&gt;media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E440818-618A-4670-98AF-77CDFA7EF8B2}"/>
              </a:ext>
            </a:extLst>
          </p:cNvPr>
          <p:cNvCxnSpPr>
            <a:stCxn id="33" idx="2"/>
            <a:endCxn id="7" idx="0"/>
          </p:cNvCxnSpPr>
          <p:nvPr/>
        </p:nvCxnSpPr>
        <p:spPr>
          <a:xfrm>
            <a:off x="5721523" y="4012826"/>
            <a:ext cx="0" cy="26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194F1EA9-523D-4A80-B91A-ECD3AAFC1963}"/>
              </a:ext>
            </a:extLst>
          </p:cNvPr>
          <p:cNvCxnSpPr>
            <a:stCxn id="7" idx="1"/>
            <a:endCxn id="33" idx="1"/>
          </p:cNvCxnSpPr>
          <p:nvPr/>
        </p:nvCxnSpPr>
        <p:spPr>
          <a:xfrm rot="10800000" flipH="1">
            <a:off x="4456874" y="3674896"/>
            <a:ext cx="436388" cy="1094690"/>
          </a:xfrm>
          <a:prstGeom prst="bentConnector3">
            <a:avLst>
              <a:gd name="adj1" fmla="val -52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4110E8-3295-4E01-BE76-4AF73680F257}"/>
              </a:ext>
            </a:extLst>
          </p:cNvPr>
          <p:cNvSpPr txBox="1"/>
          <p:nvPr/>
        </p:nvSpPr>
        <p:spPr>
          <a:xfrm>
            <a:off x="5734223" y="4012826"/>
            <a:ext cx="12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2B5B5CA-95D0-428E-A488-C16E40A911CD}"/>
              </a:ext>
            </a:extLst>
          </p:cNvPr>
          <p:cNvSpPr txBox="1"/>
          <p:nvPr/>
        </p:nvSpPr>
        <p:spPr>
          <a:xfrm>
            <a:off x="4456873" y="47282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26FB557-4CD4-4452-A718-600F88096B8D}"/>
              </a:ext>
            </a:extLst>
          </p:cNvPr>
          <p:cNvSpPr/>
          <p:nvPr/>
        </p:nvSpPr>
        <p:spPr>
          <a:xfrm>
            <a:off x="5111923" y="5553713"/>
            <a:ext cx="124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N++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DB3CCFE6-D2AE-4870-BBD3-C2644DC607FB}"/>
              </a:ext>
            </a:extLst>
          </p:cNvPr>
          <p:cNvSpPr/>
          <p:nvPr/>
        </p:nvSpPr>
        <p:spPr>
          <a:xfrm>
            <a:off x="5086523" y="2728038"/>
            <a:ext cx="124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N=0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36EBF128-BCDC-4BF9-84DA-D99BAFA02AE1}"/>
              </a:ext>
            </a:extLst>
          </p:cNvPr>
          <p:cNvCxnSpPr>
            <a:stCxn id="30" idx="2"/>
            <a:endCxn id="55" idx="0"/>
          </p:cNvCxnSpPr>
          <p:nvPr/>
        </p:nvCxnSpPr>
        <p:spPr>
          <a:xfrm flipH="1">
            <a:off x="5708823" y="2543181"/>
            <a:ext cx="4096" cy="18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AF054E2-4826-47A4-A7E7-D9ACC15F8406}"/>
              </a:ext>
            </a:extLst>
          </p:cNvPr>
          <p:cNvCxnSpPr>
            <a:stCxn id="55" idx="2"/>
            <a:endCxn id="33" idx="0"/>
          </p:cNvCxnSpPr>
          <p:nvPr/>
        </p:nvCxnSpPr>
        <p:spPr>
          <a:xfrm>
            <a:off x="5708823" y="3109038"/>
            <a:ext cx="12700" cy="22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BD5EC61E-8ABE-46D5-87B3-664F28EBE25D}"/>
              </a:ext>
            </a:extLst>
          </p:cNvPr>
          <p:cNvCxnSpPr>
            <a:stCxn id="7" idx="2"/>
            <a:endCxn id="34" idx="0"/>
          </p:cNvCxnSpPr>
          <p:nvPr/>
        </p:nvCxnSpPr>
        <p:spPr>
          <a:xfrm>
            <a:off x="5721523" y="5264604"/>
            <a:ext cx="12700" cy="2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B902390C-0FFC-4D6F-A298-F8359B0017E9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rot="10800000">
            <a:off x="4893263" y="3674897"/>
            <a:ext cx="218661" cy="2069317"/>
          </a:xfrm>
          <a:prstGeom prst="bentConnector3">
            <a:avLst>
              <a:gd name="adj1" fmla="val 402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0ACFF15-3B37-4D3E-9DBB-5954EF864FEB}"/>
              </a:ext>
            </a:extLst>
          </p:cNvPr>
          <p:cNvSpPr txBox="1"/>
          <p:nvPr/>
        </p:nvSpPr>
        <p:spPr>
          <a:xfrm>
            <a:off x="5727873" y="509755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68" name="Fluxograma: Exibir 67">
            <a:extLst>
              <a:ext uri="{FF2B5EF4-FFF2-40B4-BE49-F238E27FC236}">
                <a16:creationId xmlns:a16="http://schemas.microsoft.com/office/drawing/2014/main" id="{3D1BBFC1-3173-4CF7-9DCA-1638F470912F}"/>
              </a:ext>
            </a:extLst>
          </p:cNvPr>
          <p:cNvSpPr/>
          <p:nvPr/>
        </p:nvSpPr>
        <p:spPr>
          <a:xfrm>
            <a:off x="6847728" y="3354874"/>
            <a:ext cx="1155312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576E1A9-3BEE-4BB7-B40A-9A38F774C36E}"/>
              </a:ext>
            </a:extLst>
          </p:cNvPr>
          <p:cNvCxnSpPr>
            <a:stCxn id="33" idx="3"/>
            <a:endCxn id="68" idx="1"/>
          </p:cNvCxnSpPr>
          <p:nvPr/>
        </p:nvCxnSpPr>
        <p:spPr>
          <a:xfrm flipV="1">
            <a:off x="6549783" y="3673851"/>
            <a:ext cx="297945" cy="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uxograma: Terminação 70">
            <a:extLst>
              <a:ext uri="{FF2B5EF4-FFF2-40B4-BE49-F238E27FC236}">
                <a16:creationId xmlns:a16="http://schemas.microsoft.com/office/drawing/2014/main" id="{D39FE33D-99F2-406F-B0D3-BD6C12FAC38A}"/>
              </a:ext>
            </a:extLst>
          </p:cNvPr>
          <p:cNvSpPr/>
          <p:nvPr/>
        </p:nvSpPr>
        <p:spPr>
          <a:xfrm>
            <a:off x="7548472" y="4571684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60D987F6-23DA-4DA4-9456-127BAD1F25A8}"/>
              </a:ext>
            </a:extLst>
          </p:cNvPr>
          <p:cNvCxnSpPr>
            <a:stCxn id="68" idx="3"/>
            <a:endCxn id="71" idx="0"/>
          </p:cNvCxnSpPr>
          <p:nvPr/>
        </p:nvCxnSpPr>
        <p:spPr>
          <a:xfrm>
            <a:off x="8003040" y="3673851"/>
            <a:ext cx="342874" cy="897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2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F7AA65-2A15-4D0C-BCBE-A375BF920046}"/>
              </a:ext>
            </a:extLst>
          </p:cNvPr>
          <p:cNvSpPr txBox="1"/>
          <p:nvPr/>
        </p:nvSpPr>
        <p:spPr>
          <a:xfrm>
            <a:off x="2427988" y="250526"/>
            <a:ext cx="73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17-Fazer um código que retorne o maior valor do vetor</a:t>
            </a: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A0A3247D-2484-4995-B3FD-77024A2D8EA3}"/>
              </a:ext>
            </a:extLst>
          </p:cNvPr>
          <p:cNvSpPr/>
          <p:nvPr/>
        </p:nvSpPr>
        <p:spPr>
          <a:xfrm>
            <a:off x="1778827" y="725401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9" name="Fluxograma: Processo 18">
            <a:extLst>
              <a:ext uri="{FF2B5EF4-FFF2-40B4-BE49-F238E27FC236}">
                <a16:creationId xmlns:a16="http://schemas.microsoft.com/office/drawing/2014/main" id="{1B6881E9-91F2-4BFF-836C-5DE1003C25DB}"/>
              </a:ext>
            </a:extLst>
          </p:cNvPr>
          <p:cNvSpPr/>
          <p:nvPr/>
        </p:nvSpPr>
        <p:spPr>
          <a:xfrm>
            <a:off x="967029" y="1351027"/>
            <a:ext cx="3218479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V1 [] = {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41, 72, 39, 4, 35</a:t>
            </a:r>
            <a:r>
              <a:rPr lang="pt-BR" dirty="0"/>
              <a:t>}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03705A9-011F-498A-AE99-F07EB660A95B}"/>
              </a:ext>
            </a:extLst>
          </p:cNvPr>
          <p:cNvCxnSpPr>
            <a:cxnSpLocks/>
          </p:cNvCxnSpPr>
          <p:nvPr/>
        </p:nvCxnSpPr>
        <p:spPr>
          <a:xfrm>
            <a:off x="2559473" y="1121205"/>
            <a:ext cx="0" cy="2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Decisão 2">
            <a:extLst>
              <a:ext uri="{FF2B5EF4-FFF2-40B4-BE49-F238E27FC236}">
                <a16:creationId xmlns:a16="http://schemas.microsoft.com/office/drawing/2014/main" id="{48FDB208-8DAF-4626-834E-018B34543046}"/>
              </a:ext>
            </a:extLst>
          </p:cNvPr>
          <p:cNvSpPr/>
          <p:nvPr/>
        </p:nvSpPr>
        <p:spPr>
          <a:xfrm>
            <a:off x="838200" y="2062832"/>
            <a:ext cx="3476138" cy="9302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V1[0]&gt; v1[1] &amp;&amp; v1[0]&gt;1[2] &amp;&amp; 1[0]&gt; 1[3] &amp;&amp; 1[0]&gt;1[4]</a:t>
            </a:r>
          </a:p>
        </p:txBody>
      </p:sp>
      <p:sp>
        <p:nvSpPr>
          <p:cNvPr id="30" name="Fluxograma: Exibir 29">
            <a:extLst>
              <a:ext uri="{FF2B5EF4-FFF2-40B4-BE49-F238E27FC236}">
                <a16:creationId xmlns:a16="http://schemas.microsoft.com/office/drawing/2014/main" id="{7A628B8F-5121-4234-A11F-9FE9D490542D}"/>
              </a:ext>
            </a:extLst>
          </p:cNvPr>
          <p:cNvSpPr/>
          <p:nvPr/>
        </p:nvSpPr>
        <p:spPr>
          <a:xfrm>
            <a:off x="5376739" y="2248179"/>
            <a:ext cx="1973909" cy="51039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V[0]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762BFEE-D968-4730-ACBF-7421A1325328}"/>
              </a:ext>
            </a:extLst>
          </p:cNvPr>
          <p:cNvCxnSpPr>
            <a:cxnSpLocks/>
            <a:stCxn id="3" idx="3"/>
            <a:endCxn id="30" idx="1"/>
          </p:cNvCxnSpPr>
          <p:nvPr/>
        </p:nvCxnSpPr>
        <p:spPr>
          <a:xfrm flipV="1">
            <a:off x="4314338" y="2503377"/>
            <a:ext cx="1062401" cy="2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xograma: Terminação 33">
            <a:extLst>
              <a:ext uri="{FF2B5EF4-FFF2-40B4-BE49-F238E27FC236}">
                <a16:creationId xmlns:a16="http://schemas.microsoft.com/office/drawing/2014/main" id="{7B4DBA7C-0F06-488D-8DF7-BEBF96776E60}"/>
              </a:ext>
            </a:extLst>
          </p:cNvPr>
          <p:cNvSpPr/>
          <p:nvPr/>
        </p:nvSpPr>
        <p:spPr>
          <a:xfrm>
            <a:off x="8037643" y="6130288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4EF77526-E165-43F5-B722-A6D77349F2DB}"/>
              </a:ext>
            </a:extLst>
          </p:cNvPr>
          <p:cNvCxnSpPr>
            <a:stCxn id="30" idx="3"/>
            <a:endCxn id="34" idx="0"/>
          </p:cNvCxnSpPr>
          <p:nvPr/>
        </p:nvCxnSpPr>
        <p:spPr>
          <a:xfrm>
            <a:off x="7350648" y="2503377"/>
            <a:ext cx="1484437" cy="3626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D324D8-3E66-4F48-848A-72EDE1093107}"/>
              </a:ext>
            </a:extLst>
          </p:cNvPr>
          <p:cNvSpPr txBox="1"/>
          <p:nvPr/>
        </p:nvSpPr>
        <p:spPr>
          <a:xfrm>
            <a:off x="4314338" y="2184400"/>
            <a:ext cx="35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6438C53-7FDE-4791-A0E2-C94BBC8D8912}"/>
              </a:ext>
            </a:extLst>
          </p:cNvPr>
          <p:cNvSpPr txBox="1"/>
          <p:nvPr/>
        </p:nvSpPr>
        <p:spPr>
          <a:xfrm>
            <a:off x="2794000" y="299305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</a:p>
        </p:txBody>
      </p:sp>
      <p:sp>
        <p:nvSpPr>
          <p:cNvPr id="42" name="Fluxograma: Decisão 41">
            <a:extLst>
              <a:ext uri="{FF2B5EF4-FFF2-40B4-BE49-F238E27FC236}">
                <a16:creationId xmlns:a16="http://schemas.microsoft.com/office/drawing/2014/main" id="{0F26E289-3C2B-41E1-9434-35D3447001B6}"/>
              </a:ext>
            </a:extLst>
          </p:cNvPr>
          <p:cNvSpPr/>
          <p:nvPr/>
        </p:nvSpPr>
        <p:spPr>
          <a:xfrm>
            <a:off x="838200" y="3362382"/>
            <a:ext cx="3476138" cy="8413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V[1]&gt; V[2] &amp;&amp; V[1]&gt;v[3] &amp;&amp; V[1]&gt;v[4]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2897723-FEA6-4D24-BE03-318C3FB6CA2E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>
            <a:off x="2576269" y="299305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xograma: Exibir 43">
            <a:extLst>
              <a:ext uri="{FF2B5EF4-FFF2-40B4-BE49-F238E27FC236}">
                <a16:creationId xmlns:a16="http://schemas.microsoft.com/office/drawing/2014/main" id="{127CCFC6-3366-46E2-B64F-943BC0850DA6}"/>
              </a:ext>
            </a:extLst>
          </p:cNvPr>
          <p:cNvSpPr/>
          <p:nvPr/>
        </p:nvSpPr>
        <p:spPr>
          <a:xfrm>
            <a:off x="5376740" y="3494256"/>
            <a:ext cx="1973909" cy="51039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V[1]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91A5C6-6256-4D59-A412-93B489BF7254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4314338" y="3749454"/>
            <a:ext cx="1062402" cy="3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81B1EBA6-F25B-45FA-BD27-B2D918F19376}"/>
              </a:ext>
            </a:extLst>
          </p:cNvPr>
          <p:cNvCxnSpPr>
            <a:stCxn id="44" idx="3"/>
            <a:endCxn id="34" idx="0"/>
          </p:cNvCxnSpPr>
          <p:nvPr/>
        </p:nvCxnSpPr>
        <p:spPr>
          <a:xfrm>
            <a:off x="7350649" y="3749454"/>
            <a:ext cx="1484436" cy="2380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4FD8AEE-C808-43C7-997D-122257EEC139}"/>
              </a:ext>
            </a:extLst>
          </p:cNvPr>
          <p:cNvCxnSpPr>
            <a:stCxn id="19" idx="2"/>
            <a:endCxn id="3" idx="0"/>
          </p:cNvCxnSpPr>
          <p:nvPr/>
        </p:nvCxnSpPr>
        <p:spPr>
          <a:xfrm>
            <a:off x="2576269" y="1746831"/>
            <a:ext cx="0" cy="31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xograma: Decisão 69">
            <a:extLst>
              <a:ext uri="{FF2B5EF4-FFF2-40B4-BE49-F238E27FC236}">
                <a16:creationId xmlns:a16="http://schemas.microsoft.com/office/drawing/2014/main" id="{40510BA1-C948-4237-A106-5066742F9A29}"/>
              </a:ext>
            </a:extLst>
          </p:cNvPr>
          <p:cNvSpPr/>
          <p:nvPr/>
        </p:nvSpPr>
        <p:spPr>
          <a:xfrm>
            <a:off x="838200" y="4436024"/>
            <a:ext cx="3476138" cy="8413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V[2]&gt;v[3] &amp;&amp; V[2]&gt;v[4]</a:t>
            </a:r>
          </a:p>
        </p:txBody>
      </p:sp>
      <p:sp>
        <p:nvSpPr>
          <p:cNvPr id="71" name="Fluxograma: Exibir 70">
            <a:extLst>
              <a:ext uri="{FF2B5EF4-FFF2-40B4-BE49-F238E27FC236}">
                <a16:creationId xmlns:a16="http://schemas.microsoft.com/office/drawing/2014/main" id="{71507407-14CD-4844-8591-AF3272E558C6}"/>
              </a:ext>
            </a:extLst>
          </p:cNvPr>
          <p:cNvSpPr/>
          <p:nvPr/>
        </p:nvSpPr>
        <p:spPr>
          <a:xfrm>
            <a:off x="5376739" y="4601485"/>
            <a:ext cx="1973909" cy="51039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V[2]</a:t>
            </a: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70C927F1-65FD-4454-8428-9458A66A559B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4314338" y="4856683"/>
            <a:ext cx="1062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8A9B68D9-8262-4792-9F15-9D302B2BD416}"/>
              </a:ext>
            </a:extLst>
          </p:cNvPr>
          <p:cNvCxnSpPr>
            <a:stCxn id="71" idx="3"/>
            <a:endCxn id="34" idx="0"/>
          </p:cNvCxnSpPr>
          <p:nvPr/>
        </p:nvCxnSpPr>
        <p:spPr>
          <a:xfrm>
            <a:off x="7350648" y="4856683"/>
            <a:ext cx="1484437" cy="1273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uxograma: Decisão 74">
            <a:extLst>
              <a:ext uri="{FF2B5EF4-FFF2-40B4-BE49-F238E27FC236}">
                <a16:creationId xmlns:a16="http://schemas.microsoft.com/office/drawing/2014/main" id="{206E3BA5-0619-4AEA-A643-9398F7B43FE5}"/>
              </a:ext>
            </a:extLst>
          </p:cNvPr>
          <p:cNvSpPr/>
          <p:nvPr/>
        </p:nvSpPr>
        <p:spPr>
          <a:xfrm>
            <a:off x="821404" y="5613059"/>
            <a:ext cx="3476138" cy="8413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V[3]&gt;v[4]</a:t>
            </a:r>
          </a:p>
        </p:txBody>
      </p:sp>
      <p:sp>
        <p:nvSpPr>
          <p:cNvPr id="76" name="Fluxograma: Exibir 75">
            <a:extLst>
              <a:ext uri="{FF2B5EF4-FFF2-40B4-BE49-F238E27FC236}">
                <a16:creationId xmlns:a16="http://schemas.microsoft.com/office/drawing/2014/main" id="{02AC454E-B286-4CFF-9EB9-F5A9D9DE9837}"/>
              </a:ext>
            </a:extLst>
          </p:cNvPr>
          <p:cNvSpPr/>
          <p:nvPr/>
        </p:nvSpPr>
        <p:spPr>
          <a:xfrm>
            <a:off x="5376739" y="5439983"/>
            <a:ext cx="1973909" cy="51039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V[3]</a:t>
            </a:r>
          </a:p>
        </p:txBody>
      </p:sp>
      <p:sp>
        <p:nvSpPr>
          <p:cNvPr id="77" name="Fluxograma: Exibir 76">
            <a:extLst>
              <a:ext uri="{FF2B5EF4-FFF2-40B4-BE49-F238E27FC236}">
                <a16:creationId xmlns:a16="http://schemas.microsoft.com/office/drawing/2014/main" id="{ECAB9EA2-D541-435D-B98D-610D42BDD981}"/>
              </a:ext>
            </a:extLst>
          </p:cNvPr>
          <p:cNvSpPr/>
          <p:nvPr/>
        </p:nvSpPr>
        <p:spPr>
          <a:xfrm>
            <a:off x="5376739" y="6229250"/>
            <a:ext cx="1973909" cy="51039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V[4]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967D1CD4-8D49-402D-A7F4-4F948FB3E67F}"/>
              </a:ext>
            </a:extLst>
          </p:cNvPr>
          <p:cNvCxnSpPr>
            <a:stCxn id="70" idx="2"/>
            <a:endCxn id="75" idx="0"/>
          </p:cNvCxnSpPr>
          <p:nvPr/>
        </p:nvCxnSpPr>
        <p:spPr>
          <a:xfrm flipH="1">
            <a:off x="2559473" y="5277342"/>
            <a:ext cx="16796" cy="33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85C9DC3C-ECED-49B3-8F4A-78BF0C8425DC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 flipV="1">
            <a:off x="4297542" y="5695181"/>
            <a:ext cx="1079197" cy="33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443A0600-F0AA-4948-9220-CA046B54AD03}"/>
              </a:ext>
            </a:extLst>
          </p:cNvPr>
          <p:cNvCxnSpPr>
            <a:stCxn id="75" idx="2"/>
            <a:endCxn id="77" idx="1"/>
          </p:cNvCxnSpPr>
          <p:nvPr/>
        </p:nvCxnSpPr>
        <p:spPr>
          <a:xfrm rot="16200000" flipH="1">
            <a:off x="3953071" y="5060779"/>
            <a:ext cx="30071" cy="2817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8FF232B1-A0B1-4B62-B072-0FE4C2819E2E}"/>
              </a:ext>
            </a:extLst>
          </p:cNvPr>
          <p:cNvCxnSpPr>
            <a:stCxn id="76" idx="3"/>
            <a:endCxn id="34" idx="0"/>
          </p:cNvCxnSpPr>
          <p:nvPr/>
        </p:nvCxnSpPr>
        <p:spPr>
          <a:xfrm>
            <a:off x="7350648" y="5695181"/>
            <a:ext cx="1484437" cy="435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do 86">
            <a:extLst>
              <a:ext uri="{FF2B5EF4-FFF2-40B4-BE49-F238E27FC236}">
                <a16:creationId xmlns:a16="http://schemas.microsoft.com/office/drawing/2014/main" id="{64A398EC-7C28-4F30-BA89-930E1E274FF3}"/>
              </a:ext>
            </a:extLst>
          </p:cNvPr>
          <p:cNvCxnSpPr>
            <a:stCxn id="77" idx="3"/>
            <a:endCxn id="34" idx="1"/>
          </p:cNvCxnSpPr>
          <p:nvPr/>
        </p:nvCxnSpPr>
        <p:spPr>
          <a:xfrm flipV="1">
            <a:off x="7350648" y="6328190"/>
            <a:ext cx="686995" cy="156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090EF8DF-2A3F-42F2-A0EE-6730EA6B67F9}"/>
              </a:ext>
            </a:extLst>
          </p:cNvPr>
          <p:cNvSpPr txBox="1"/>
          <p:nvPr/>
        </p:nvSpPr>
        <p:spPr>
          <a:xfrm>
            <a:off x="2794000" y="4203700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555BD141-07D6-4D75-81DB-1581492BA4F0}"/>
              </a:ext>
            </a:extLst>
          </p:cNvPr>
          <p:cNvSpPr txBox="1"/>
          <p:nvPr/>
        </p:nvSpPr>
        <p:spPr>
          <a:xfrm>
            <a:off x="4185508" y="3587508"/>
            <a:ext cx="35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FA0AEF24-BB32-402E-B8A7-FEA2C880338F}"/>
              </a:ext>
            </a:extLst>
          </p:cNvPr>
          <p:cNvSpPr txBox="1"/>
          <p:nvPr/>
        </p:nvSpPr>
        <p:spPr>
          <a:xfrm>
            <a:off x="4185507" y="451877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6584F54-27AC-4385-9CE0-5A5EF3D3E6E2}"/>
              </a:ext>
            </a:extLst>
          </p:cNvPr>
          <p:cNvSpPr txBox="1"/>
          <p:nvPr/>
        </p:nvSpPr>
        <p:spPr>
          <a:xfrm>
            <a:off x="4176027" y="566438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D58FA3A-57D9-4529-90AF-D867751CC382}"/>
              </a:ext>
            </a:extLst>
          </p:cNvPr>
          <p:cNvSpPr txBox="1"/>
          <p:nvPr/>
        </p:nvSpPr>
        <p:spPr>
          <a:xfrm>
            <a:off x="2585143" y="51835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7B002BCB-8F38-4AF4-84D6-CFB0DC5937A0}"/>
              </a:ext>
            </a:extLst>
          </p:cNvPr>
          <p:cNvSpPr txBox="1"/>
          <p:nvPr/>
        </p:nvSpPr>
        <p:spPr>
          <a:xfrm>
            <a:off x="2990850" y="62847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F</a:t>
            </a:r>
          </a:p>
        </p:txBody>
      </p: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14AA2323-0904-4F0A-9ED2-E549DBC5F97E}"/>
              </a:ext>
            </a:extLst>
          </p:cNvPr>
          <p:cNvCxnSpPr>
            <a:stCxn id="42" idx="2"/>
            <a:endCxn id="70" idx="0"/>
          </p:cNvCxnSpPr>
          <p:nvPr/>
        </p:nvCxnSpPr>
        <p:spPr>
          <a:xfrm>
            <a:off x="2576269" y="4203700"/>
            <a:ext cx="0" cy="2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8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BC17B7B-8651-4CFA-AC35-D45CEE80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349" y="593024"/>
            <a:ext cx="9144000" cy="3958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Exercício 2 – Mostrar os números negativo</a:t>
            </a:r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9EC3F580-C107-41FC-8E32-541DA7BCE6A5}"/>
              </a:ext>
            </a:extLst>
          </p:cNvPr>
          <p:cNvSpPr/>
          <p:nvPr/>
        </p:nvSpPr>
        <p:spPr>
          <a:xfrm>
            <a:off x="4915477" y="1189922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8A96DCB1-5CCA-4A68-8795-C8549145B4DF}"/>
              </a:ext>
            </a:extLst>
          </p:cNvPr>
          <p:cNvSpPr/>
          <p:nvPr/>
        </p:nvSpPr>
        <p:spPr>
          <a:xfrm>
            <a:off x="4316703" y="1830073"/>
            <a:ext cx="2792432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V[] = {45, -89, 32, -12, 33}</a:t>
            </a:r>
          </a:p>
        </p:txBody>
      </p:sp>
      <p:sp>
        <p:nvSpPr>
          <p:cNvPr id="8" name="Fluxograma: Exibir 7">
            <a:extLst>
              <a:ext uri="{FF2B5EF4-FFF2-40B4-BE49-F238E27FC236}">
                <a16:creationId xmlns:a16="http://schemas.microsoft.com/office/drawing/2014/main" id="{1F7A498D-3EC1-409D-A858-3C50E9EB6842}"/>
              </a:ext>
            </a:extLst>
          </p:cNvPr>
          <p:cNvSpPr/>
          <p:nvPr/>
        </p:nvSpPr>
        <p:spPr>
          <a:xfrm>
            <a:off x="7109135" y="3872713"/>
            <a:ext cx="1973909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V[i]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D076EB-D748-4133-BE53-373C75C530E2}"/>
              </a:ext>
            </a:extLst>
          </p:cNvPr>
          <p:cNvCxnSpPr>
            <a:cxnSpLocks/>
          </p:cNvCxnSpPr>
          <p:nvPr/>
        </p:nvCxnSpPr>
        <p:spPr>
          <a:xfrm>
            <a:off x="5696123" y="1585726"/>
            <a:ext cx="0" cy="2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4EB6A53-F1D1-423B-8B47-848D2B4F94D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6599025" y="4191690"/>
            <a:ext cx="5101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0F5367D3-E9F3-4CE3-83BB-1ACA3A35E2AE}"/>
              </a:ext>
            </a:extLst>
          </p:cNvPr>
          <p:cNvSpPr/>
          <p:nvPr/>
        </p:nvSpPr>
        <p:spPr>
          <a:xfrm>
            <a:off x="7109135" y="2783569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7" name="Fluxograma: Preparação 6">
            <a:extLst>
              <a:ext uri="{FF2B5EF4-FFF2-40B4-BE49-F238E27FC236}">
                <a16:creationId xmlns:a16="http://schemas.microsoft.com/office/drawing/2014/main" id="{1E4CF77F-2330-4709-89EB-A4629AB0725D}"/>
              </a:ext>
            </a:extLst>
          </p:cNvPr>
          <p:cNvSpPr/>
          <p:nvPr/>
        </p:nvSpPr>
        <p:spPr>
          <a:xfrm>
            <a:off x="4875721" y="2643541"/>
            <a:ext cx="1656521" cy="67586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, 0, 4,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7E7030-E071-4CB2-8650-B703D53E9B07}"/>
              </a:ext>
            </a:extLst>
          </p:cNvPr>
          <p:cNvCxnSpPr/>
          <p:nvPr/>
        </p:nvCxnSpPr>
        <p:spPr>
          <a:xfrm>
            <a:off x="5704751" y="2225877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id="{527ED964-B74E-4221-B14C-F3948BB6C542}"/>
              </a:ext>
            </a:extLst>
          </p:cNvPr>
          <p:cNvSpPr/>
          <p:nvPr/>
        </p:nvSpPr>
        <p:spPr>
          <a:xfrm>
            <a:off x="4846229" y="3688108"/>
            <a:ext cx="1752796" cy="10071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V[i] &lt; 0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892A984-B482-4108-92A6-4B560EBED2F4}"/>
              </a:ext>
            </a:extLst>
          </p:cNvPr>
          <p:cNvCxnSpPr/>
          <p:nvPr/>
        </p:nvCxnSpPr>
        <p:spPr>
          <a:xfrm>
            <a:off x="5712919" y="3319402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6CF6540D-C7CF-4E21-A231-BB41DFCE50FB}"/>
              </a:ext>
            </a:extLst>
          </p:cNvPr>
          <p:cNvSpPr/>
          <p:nvPr/>
        </p:nvSpPr>
        <p:spPr>
          <a:xfrm>
            <a:off x="5590109" y="5073919"/>
            <a:ext cx="291540" cy="288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BCFD2FA-5B60-4C4C-B221-9EC99A890A34}"/>
              </a:ext>
            </a:extLst>
          </p:cNvPr>
          <p:cNvCxnSpPr/>
          <p:nvPr/>
        </p:nvCxnSpPr>
        <p:spPr>
          <a:xfrm>
            <a:off x="5722627" y="4683134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45C463D2-D9BD-4930-A120-A0BECFF2FEE3}"/>
              </a:ext>
            </a:extLst>
          </p:cNvPr>
          <p:cNvCxnSpPr>
            <a:stCxn id="8" idx="2"/>
            <a:endCxn id="19" idx="6"/>
          </p:cNvCxnSpPr>
          <p:nvPr/>
        </p:nvCxnSpPr>
        <p:spPr>
          <a:xfrm rot="5400000">
            <a:off x="6635181" y="3757135"/>
            <a:ext cx="707378" cy="221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F5ACFE7-75AE-4C8C-9CAE-3308535474F9}"/>
              </a:ext>
            </a:extLst>
          </p:cNvPr>
          <p:cNvCxnSpPr>
            <a:stCxn id="19" idx="2"/>
            <a:endCxn id="7" idx="1"/>
          </p:cNvCxnSpPr>
          <p:nvPr/>
        </p:nvCxnSpPr>
        <p:spPr>
          <a:xfrm rot="10800000">
            <a:off x="4875721" y="2981472"/>
            <a:ext cx="714388" cy="2236572"/>
          </a:xfrm>
          <a:prstGeom prst="bentConnector3">
            <a:avLst>
              <a:gd name="adj1" fmla="val 2191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9B5C5F6-BCA4-43EF-B192-7F32C0C633BE}"/>
              </a:ext>
            </a:extLst>
          </p:cNvPr>
          <p:cNvCxnSpPr>
            <a:stCxn id="7" idx="3"/>
          </p:cNvCxnSpPr>
          <p:nvPr/>
        </p:nvCxnSpPr>
        <p:spPr>
          <a:xfrm flipV="1">
            <a:off x="6532242" y="2981471"/>
            <a:ext cx="576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3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BC17B7B-8651-4CFA-AC35-D45CEE80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349" y="593024"/>
            <a:ext cx="9144000" cy="3958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Exercício 3 – Somar os elementos do vetor</a:t>
            </a:r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9EC3F580-C107-41FC-8E32-541DA7BCE6A5}"/>
              </a:ext>
            </a:extLst>
          </p:cNvPr>
          <p:cNvSpPr/>
          <p:nvPr/>
        </p:nvSpPr>
        <p:spPr>
          <a:xfrm>
            <a:off x="4915477" y="1189922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8A96DCB1-5CCA-4A68-8795-C8549145B4DF}"/>
              </a:ext>
            </a:extLst>
          </p:cNvPr>
          <p:cNvSpPr/>
          <p:nvPr/>
        </p:nvSpPr>
        <p:spPr>
          <a:xfrm>
            <a:off x="4316703" y="1830073"/>
            <a:ext cx="2792432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V[] = {45, -89, 32, -12, 33}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D076EB-D748-4133-BE53-373C75C530E2}"/>
              </a:ext>
            </a:extLst>
          </p:cNvPr>
          <p:cNvCxnSpPr>
            <a:cxnSpLocks/>
          </p:cNvCxnSpPr>
          <p:nvPr/>
        </p:nvCxnSpPr>
        <p:spPr>
          <a:xfrm>
            <a:off x="5696123" y="1585726"/>
            <a:ext cx="0" cy="2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0F5367D3-E9F3-4CE3-83BB-1ACA3A35E2AE}"/>
              </a:ext>
            </a:extLst>
          </p:cNvPr>
          <p:cNvSpPr/>
          <p:nvPr/>
        </p:nvSpPr>
        <p:spPr>
          <a:xfrm>
            <a:off x="6773190" y="4473804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7" name="Fluxograma: Preparação 6">
            <a:extLst>
              <a:ext uri="{FF2B5EF4-FFF2-40B4-BE49-F238E27FC236}">
                <a16:creationId xmlns:a16="http://schemas.microsoft.com/office/drawing/2014/main" id="{1E4CF77F-2330-4709-89EB-A4629AB0725D}"/>
              </a:ext>
            </a:extLst>
          </p:cNvPr>
          <p:cNvSpPr/>
          <p:nvPr/>
        </p:nvSpPr>
        <p:spPr>
          <a:xfrm>
            <a:off x="4877420" y="3425241"/>
            <a:ext cx="1656521" cy="67586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, 0, 4,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7E7030-E071-4CB2-8650-B703D53E9B07}"/>
              </a:ext>
            </a:extLst>
          </p:cNvPr>
          <p:cNvCxnSpPr/>
          <p:nvPr/>
        </p:nvCxnSpPr>
        <p:spPr>
          <a:xfrm>
            <a:off x="5704751" y="2225877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892A984-B482-4108-92A6-4B560EBED2F4}"/>
              </a:ext>
            </a:extLst>
          </p:cNvPr>
          <p:cNvCxnSpPr/>
          <p:nvPr/>
        </p:nvCxnSpPr>
        <p:spPr>
          <a:xfrm>
            <a:off x="5714618" y="4101102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F5ACFE7-75AE-4C8C-9CAE-3308535474F9}"/>
              </a:ext>
            </a:extLst>
          </p:cNvPr>
          <p:cNvCxnSpPr>
            <a:cxnSpLocks/>
            <a:stCxn id="23" idx="1"/>
            <a:endCxn id="7" idx="1"/>
          </p:cNvCxnSpPr>
          <p:nvPr/>
        </p:nvCxnSpPr>
        <p:spPr>
          <a:xfrm rot="10800000">
            <a:off x="4877420" y="3763172"/>
            <a:ext cx="199566" cy="920384"/>
          </a:xfrm>
          <a:prstGeom prst="bentConnector3">
            <a:avLst>
              <a:gd name="adj1" fmla="val 460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9B5C5F6-BCA4-43EF-B192-7F32C0C633B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33941" y="3763172"/>
            <a:ext cx="35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8CC21377-4A32-4DBF-B3D9-881EDBD8706A}"/>
              </a:ext>
            </a:extLst>
          </p:cNvPr>
          <p:cNvSpPr/>
          <p:nvPr/>
        </p:nvSpPr>
        <p:spPr>
          <a:xfrm>
            <a:off x="5058340" y="2616365"/>
            <a:ext cx="1255530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 = 0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29FDD95-59AC-4DB0-8DE3-C32AA5072F73}"/>
              </a:ext>
            </a:extLst>
          </p:cNvPr>
          <p:cNvCxnSpPr/>
          <p:nvPr/>
        </p:nvCxnSpPr>
        <p:spPr>
          <a:xfrm>
            <a:off x="5695043" y="3024963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1DF9C6BF-C0F9-4319-A55E-0CBF478806A8}"/>
              </a:ext>
            </a:extLst>
          </p:cNvPr>
          <p:cNvSpPr/>
          <p:nvPr/>
        </p:nvSpPr>
        <p:spPr>
          <a:xfrm>
            <a:off x="5076986" y="4485654"/>
            <a:ext cx="1255530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 </a:t>
            </a:r>
            <a:r>
              <a:rPr lang="pt-BR" dirty="0">
                <a:sym typeface="Wingdings" panose="05000000000000000000" pitchFamily="2" charset="2"/>
              </a:rPr>
              <a:t></a:t>
            </a:r>
            <a:r>
              <a:rPr lang="pt-BR" dirty="0"/>
              <a:t> S + v[i]</a:t>
            </a:r>
          </a:p>
        </p:txBody>
      </p:sp>
      <p:sp>
        <p:nvSpPr>
          <p:cNvPr id="25" name="Fluxograma: Exibir 24">
            <a:extLst>
              <a:ext uri="{FF2B5EF4-FFF2-40B4-BE49-F238E27FC236}">
                <a16:creationId xmlns:a16="http://schemas.microsoft.com/office/drawing/2014/main" id="{39B5C6A1-2174-4A88-9D9E-E4831E2BAF13}"/>
              </a:ext>
            </a:extLst>
          </p:cNvPr>
          <p:cNvSpPr/>
          <p:nvPr/>
        </p:nvSpPr>
        <p:spPr>
          <a:xfrm>
            <a:off x="6891130" y="3463149"/>
            <a:ext cx="1359004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3E45801-1EA5-4B29-86E6-E84E6D7FDD48}"/>
              </a:ext>
            </a:extLst>
          </p:cNvPr>
          <p:cNvCxnSpPr/>
          <p:nvPr/>
        </p:nvCxnSpPr>
        <p:spPr>
          <a:xfrm>
            <a:off x="7564254" y="4081617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59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BC17B7B-8651-4CFA-AC35-D45CEE80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349" y="593024"/>
            <a:ext cx="9144000" cy="3958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Exercício 4 – Calcular a média dos elementos do vetor</a:t>
            </a:r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9EC3F580-C107-41FC-8E32-541DA7BCE6A5}"/>
              </a:ext>
            </a:extLst>
          </p:cNvPr>
          <p:cNvSpPr/>
          <p:nvPr/>
        </p:nvSpPr>
        <p:spPr>
          <a:xfrm>
            <a:off x="4915477" y="1189922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8A96DCB1-5CCA-4A68-8795-C8549145B4DF}"/>
              </a:ext>
            </a:extLst>
          </p:cNvPr>
          <p:cNvSpPr/>
          <p:nvPr/>
        </p:nvSpPr>
        <p:spPr>
          <a:xfrm>
            <a:off x="4316703" y="1830073"/>
            <a:ext cx="2792432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 [] = {45, -89, 32, -12, 33}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D076EB-D748-4133-BE53-373C75C530E2}"/>
              </a:ext>
            </a:extLst>
          </p:cNvPr>
          <p:cNvCxnSpPr>
            <a:cxnSpLocks/>
          </p:cNvCxnSpPr>
          <p:nvPr/>
        </p:nvCxnSpPr>
        <p:spPr>
          <a:xfrm>
            <a:off x="5696123" y="1585726"/>
            <a:ext cx="0" cy="2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0F5367D3-E9F3-4CE3-83BB-1ACA3A35E2AE}"/>
              </a:ext>
            </a:extLst>
          </p:cNvPr>
          <p:cNvSpPr/>
          <p:nvPr/>
        </p:nvSpPr>
        <p:spPr>
          <a:xfrm>
            <a:off x="6844091" y="5300468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7" name="Fluxograma: Preparação 6">
            <a:extLst>
              <a:ext uri="{FF2B5EF4-FFF2-40B4-BE49-F238E27FC236}">
                <a16:creationId xmlns:a16="http://schemas.microsoft.com/office/drawing/2014/main" id="{1E4CF77F-2330-4709-89EB-A4629AB0725D}"/>
              </a:ext>
            </a:extLst>
          </p:cNvPr>
          <p:cNvSpPr/>
          <p:nvPr/>
        </p:nvSpPr>
        <p:spPr>
          <a:xfrm>
            <a:off x="4877420" y="3425241"/>
            <a:ext cx="1656521" cy="67586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, 0, 4,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7E7030-E071-4CB2-8650-B703D53E9B07}"/>
              </a:ext>
            </a:extLst>
          </p:cNvPr>
          <p:cNvCxnSpPr/>
          <p:nvPr/>
        </p:nvCxnSpPr>
        <p:spPr>
          <a:xfrm>
            <a:off x="5704751" y="2225877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892A984-B482-4108-92A6-4B560EBED2F4}"/>
              </a:ext>
            </a:extLst>
          </p:cNvPr>
          <p:cNvCxnSpPr/>
          <p:nvPr/>
        </p:nvCxnSpPr>
        <p:spPr>
          <a:xfrm>
            <a:off x="5714618" y="4101102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F5ACFE7-75AE-4C8C-9CAE-3308535474F9}"/>
              </a:ext>
            </a:extLst>
          </p:cNvPr>
          <p:cNvCxnSpPr>
            <a:cxnSpLocks/>
            <a:stCxn id="23" idx="1"/>
            <a:endCxn id="7" idx="1"/>
          </p:cNvCxnSpPr>
          <p:nvPr/>
        </p:nvCxnSpPr>
        <p:spPr>
          <a:xfrm rot="10800000">
            <a:off x="4877420" y="3763172"/>
            <a:ext cx="199566" cy="920384"/>
          </a:xfrm>
          <a:prstGeom prst="bentConnector3">
            <a:avLst>
              <a:gd name="adj1" fmla="val 460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9B5C5F6-BCA4-43EF-B192-7F32C0C633B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33941" y="3763172"/>
            <a:ext cx="35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8CC21377-4A32-4DBF-B3D9-881EDBD8706A}"/>
              </a:ext>
            </a:extLst>
          </p:cNvPr>
          <p:cNvSpPr/>
          <p:nvPr/>
        </p:nvSpPr>
        <p:spPr>
          <a:xfrm>
            <a:off x="5058340" y="2616365"/>
            <a:ext cx="1255530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 = 0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29FDD95-59AC-4DB0-8DE3-C32AA5072F73}"/>
              </a:ext>
            </a:extLst>
          </p:cNvPr>
          <p:cNvCxnSpPr/>
          <p:nvPr/>
        </p:nvCxnSpPr>
        <p:spPr>
          <a:xfrm>
            <a:off x="5695043" y="3024963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1DF9C6BF-C0F9-4319-A55E-0CBF478806A8}"/>
              </a:ext>
            </a:extLst>
          </p:cNvPr>
          <p:cNvSpPr/>
          <p:nvPr/>
        </p:nvSpPr>
        <p:spPr>
          <a:xfrm>
            <a:off x="5076986" y="4485654"/>
            <a:ext cx="1255530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 </a:t>
            </a:r>
            <a:r>
              <a:rPr lang="pt-BR" dirty="0">
                <a:sym typeface="Wingdings" panose="05000000000000000000" pitchFamily="2" charset="2"/>
              </a:rPr>
              <a:t></a:t>
            </a:r>
            <a:r>
              <a:rPr lang="pt-BR" dirty="0"/>
              <a:t> S + v[i]</a:t>
            </a:r>
          </a:p>
        </p:txBody>
      </p:sp>
      <p:sp>
        <p:nvSpPr>
          <p:cNvPr id="25" name="Fluxograma: Exibir 24">
            <a:extLst>
              <a:ext uri="{FF2B5EF4-FFF2-40B4-BE49-F238E27FC236}">
                <a16:creationId xmlns:a16="http://schemas.microsoft.com/office/drawing/2014/main" id="{39B5C6A1-2174-4A88-9D9E-E4831E2BAF13}"/>
              </a:ext>
            </a:extLst>
          </p:cNvPr>
          <p:cNvSpPr/>
          <p:nvPr/>
        </p:nvSpPr>
        <p:spPr>
          <a:xfrm>
            <a:off x="6962031" y="4289813"/>
            <a:ext cx="1359004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Med</a:t>
            </a:r>
            <a:endParaRPr lang="pt-BR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3E45801-1EA5-4B29-86E6-E84E6D7FDD48}"/>
              </a:ext>
            </a:extLst>
          </p:cNvPr>
          <p:cNvCxnSpPr/>
          <p:nvPr/>
        </p:nvCxnSpPr>
        <p:spPr>
          <a:xfrm>
            <a:off x="7635155" y="4908281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xograma: Processo 18">
            <a:extLst>
              <a:ext uri="{FF2B5EF4-FFF2-40B4-BE49-F238E27FC236}">
                <a16:creationId xmlns:a16="http://schemas.microsoft.com/office/drawing/2014/main" id="{87F79488-6867-498E-BFD7-C6DA30926EE2}"/>
              </a:ext>
            </a:extLst>
          </p:cNvPr>
          <p:cNvSpPr/>
          <p:nvPr/>
        </p:nvSpPr>
        <p:spPr>
          <a:xfrm>
            <a:off x="6922275" y="3578521"/>
            <a:ext cx="1516700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Med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S / 5</a:t>
            </a:r>
            <a:endParaRPr lang="pt-BR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C26F55-CEA1-4600-AFE2-B5A7BDA0713D}"/>
              </a:ext>
            </a:extLst>
          </p:cNvPr>
          <p:cNvCxnSpPr/>
          <p:nvPr/>
        </p:nvCxnSpPr>
        <p:spPr>
          <a:xfrm>
            <a:off x="7635155" y="3899083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58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BC17B7B-8651-4CFA-AC35-D45CEE80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349" y="593024"/>
            <a:ext cx="9144000" cy="3958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Exercício 5 – Mostrar os números impares</a:t>
            </a:r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9EC3F580-C107-41FC-8E32-541DA7BCE6A5}"/>
              </a:ext>
            </a:extLst>
          </p:cNvPr>
          <p:cNvSpPr/>
          <p:nvPr/>
        </p:nvSpPr>
        <p:spPr>
          <a:xfrm>
            <a:off x="4915477" y="1189922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8A96DCB1-5CCA-4A68-8795-C8549145B4DF}"/>
              </a:ext>
            </a:extLst>
          </p:cNvPr>
          <p:cNvSpPr/>
          <p:nvPr/>
        </p:nvSpPr>
        <p:spPr>
          <a:xfrm>
            <a:off x="4316703" y="1830073"/>
            <a:ext cx="2792432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 [] = {45, -89, 32, -12, 33}</a:t>
            </a:r>
          </a:p>
        </p:txBody>
      </p:sp>
      <p:sp>
        <p:nvSpPr>
          <p:cNvPr id="8" name="Fluxograma: Exibir 7">
            <a:extLst>
              <a:ext uri="{FF2B5EF4-FFF2-40B4-BE49-F238E27FC236}">
                <a16:creationId xmlns:a16="http://schemas.microsoft.com/office/drawing/2014/main" id="{1F7A498D-3EC1-409D-A858-3C50E9EB6842}"/>
              </a:ext>
            </a:extLst>
          </p:cNvPr>
          <p:cNvSpPr/>
          <p:nvPr/>
        </p:nvSpPr>
        <p:spPr>
          <a:xfrm>
            <a:off x="7081641" y="3913429"/>
            <a:ext cx="1973909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V[i]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D076EB-D748-4133-BE53-373C75C530E2}"/>
              </a:ext>
            </a:extLst>
          </p:cNvPr>
          <p:cNvCxnSpPr>
            <a:cxnSpLocks/>
          </p:cNvCxnSpPr>
          <p:nvPr/>
        </p:nvCxnSpPr>
        <p:spPr>
          <a:xfrm>
            <a:off x="5696123" y="1585726"/>
            <a:ext cx="0" cy="2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4EB6A53-F1D1-423B-8B47-848D2B4F94D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6762644" y="4232406"/>
            <a:ext cx="3189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0F5367D3-E9F3-4CE3-83BB-1ACA3A35E2AE}"/>
              </a:ext>
            </a:extLst>
          </p:cNvPr>
          <p:cNvSpPr/>
          <p:nvPr/>
        </p:nvSpPr>
        <p:spPr>
          <a:xfrm>
            <a:off x="7109135" y="2783569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7" name="Fluxograma: Preparação 6">
            <a:extLst>
              <a:ext uri="{FF2B5EF4-FFF2-40B4-BE49-F238E27FC236}">
                <a16:creationId xmlns:a16="http://schemas.microsoft.com/office/drawing/2014/main" id="{1E4CF77F-2330-4709-89EB-A4629AB0725D}"/>
              </a:ext>
            </a:extLst>
          </p:cNvPr>
          <p:cNvSpPr/>
          <p:nvPr/>
        </p:nvSpPr>
        <p:spPr>
          <a:xfrm>
            <a:off x="4875721" y="2643541"/>
            <a:ext cx="1656521" cy="67586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, 0, 4,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7E7030-E071-4CB2-8650-B703D53E9B07}"/>
              </a:ext>
            </a:extLst>
          </p:cNvPr>
          <p:cNvCxnSpPr/>
          <p:nvPr/>
        </p:nvCxnSpPr>
        <p:spPr>
          <a:xfrm>
            <a:off x="5704751" y="2225877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id="{527ED964-B74E-4221-B14C-F3948BB6C542}"/>
              </a:ext>
            </a:extLst>
          </p:cNvPr>
          <p:cNvSpPr/>
          <p:nvPr/>
        </p:nvSpPr>
        <p:spPr>
          <a:xfrm>
            <a:off x="4682610" y="3728824"/>
            <a:ext cx="2080034" cy="10071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V[i] % 2 == 1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892A984-B482-4108-92A6-4B560EBED2F4}"/>
              </a:ext>
            </a:extLst>
          </p:cNvPr>
          <p:cNvCxnSpPr/>
          <p:nvPr/>
        </p:nvCxnSpPr>
        <p:spPr>
          <a:xfrm>
            <a:off x="5712919" y="3319402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6CF6540D-C7CF-4E21-A231-BB41DFCE50FB}"/>
              </a:ext>
            </a:extLst>
          </p:cNvPr>
          <p:cNvSpPr/>
          <p:nvPr/>
        </p:nvSpPr>
        <p:spPr>
          <a:xfrm>
            <a:off x="5590109" y="5073919"/>
            <a:ext cx="291540" cy="288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BCFD2FA-5B60-4C4C-B221-9EC99A890A34}"/>
              </a:ext>
            </a:extLst>
          </p:cNvPr>
          <p:cNvCxnSpPr/>
          <p:nvPr/>
        </p:nvCxnSpPr>
        <p:spPr>
          <a:xfrm>
            <a:off x="5722627" y="4683134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45C463D2-D9BD-4930-A120-A0BECFF2FEE3}"/>
              </a:ext>
            </a:extLst>
          </p:cNvPr>
          <p:cNvCxnSpPr>
            <a:stCxn id="8" idx="2"/>
            <a:endCxn id="19" idx="6"/>
          </p:cNvCxnSpPr>
          <p:nvPr/>
        </p:nvCxnSpPr>
        <p:spPr>
          <a:xfrm rot="5400000">
            <a:off x="6641792" y="3791240"/>
            <a:ext cx="666662" cy="2186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F5ACFE7-75AE-4C8C-9CAE-3308535474F9}"/>
              </a:ext>
            </a:extLst>
          </p:cNvPr>
          <p:cNvCxnSpPr>
            <a:stCxn id="19" idx="2"/>
            <a:endCxn id="7" idx="1"/>
          </p:cNvCxnSpPr>
          <p:nvPr/>
        </p:nvCxnSpPr>
        <p:spPr>
          <a:xfrm rot="10800000">
            <a:off x="4875721" y="2981472"/>
            <a:ext cx="714388" cy="2236572"/>
          </a:xfrm>
          <a:prstGeom prst="bentConnector3">
            <a:avLst>
              <a:gd name="adj1" fmla="val 201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9B5C5F6-BCA4-43EF-B192-7F32C0C633BE}"/>
              </a:ext>
            </a:extLst>
          </p:cNvPr>
          <p:cNvCxnSpPr>
            <a:stCxn id="7" idx="3"/>
          </p:cNvCxnSpPr>
          <p:nvPr/>
        </p:nvCxnSpPr>
        <p:spPr>
          <a:xfrm flipV="1">
            <a:off x="6532242" y="2981471"/>
            <a:ext cx="576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34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4288B02F-C1ED-446E-A6DE-A361EB006240}"/>
              </a:ext>
            </a:extLst>
          </p:cNvPr>
          <p:cNvSpPr/>
          <p:nvPr/>
        </p:nvSpPr>
        <p:spPr>
          <a:xfrm>
            <a:off x="4915477" y="849680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98EE2190-54D1-4EED-BC67-FA78E71E7DA2}"/>
              </a:ext>
            </a:extLst>
          </p:cNvPr>
          <p:cNvSpPr/>
          <p:nvPr/>
        </p:nvSpPr>
        <p:spPr>
          <a:xfrm>
            <a:off x="4299906" y="1489831"/>
            <a:ext cx="2792432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 [] = {45, -89, 32, -12, 33}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751F7CD-ED15-49A4-A312-62F97ADFE928}"/>
              </a:ext>
            </a:extLst>
          </p:cNvPr>
          <p:cNvCxnSpPr>
            <a:cxnSpLocks/>
          </p:cNvCxnSpPr>
          <p:nvPr/>
        </p:nvCxnSpPr>
        <p:spPr>
          <a:xfrm>
            <a:off x="5696123" y="1245484"/>
            <a:ext cx="0" cy="2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739CF5-9D4C-4EAF-8BBD-CCDAA2CF10F7}"/>
              </a:ext>
            </a:extLst>
          </p:cNvPr>
          <p:cNvSpPr txBox="1"/>
          <p:nvPr/>
        </p:nvSpPr>
        <p:spPr>
          <a:xfrm>
            <a:off x="3657542" y="287079"/>
            <a:ext cx="411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6-Exibir o primeiro e último valor do vetor</a:t>
            </a:r>
          </a:p>
        </p:txBody>
      </p:sp>
      <p:sp>
        <p:nvSpPr>
          <p:cNvPr id="8" name="Fluxograma: Exibir 7">
            <a:extLst>
              <a:ext uri="{FF2B5EF4-FFF2-40B4-BE49-F238E27FC236}">
                <a16:creationId xmlns:a16="http://schemas.microsoft.com/office/drawing/2014/main" id="{24E8C0FB-AA99-4451-90EB-44B27E2FDD6A}"/>
              </a:ext>
            </a:extLst>
          </p:cNvPr>
          <p:cNvSpPr/>
          <p:nvPr/>
        </p:nvSpPr>
        <p:spPr>
          <a:xfrm>
            <a:off x="4719801" y="2308726"/>
            <a:ext cx="1973909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V[0], V[4]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1D1E717-4CBA-4A9C-98E5-27BD5906B3D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696122" y="1885635"/>
            <a:ext cx="10634" cy="42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06B36122-5CCD-4F04-8331-0C3D7411E00F}"/>
              </a:ext>
            </a:extLst>
          </p:cNvPr>
          <p:cNvSpPr/>
          <p:nvPr/>
        </p:nvSpPr>
        <p:spPr>
          <a:xfrm>
            <a:off x="4915477" y="3231098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03CCAC0-7E70-4A93-BBC5-B019ECAB4B9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5706756" y="2946679"/>
            <a:ext cx="6163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5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4E4CBE58-2707-4122-8674-449A21B6C618}"/>
              </a:ext>
            </a:extLst>
          </p:cNvPr>
          <p:cNvSpPr/>
          <p:nvPr/>
        </p:nvSpPr>
        <p:spPr>
          <a:xfrm>
            <a:off x="4915477" y="849680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9C64A560-A79D-447E-A273-46E076E47002}"/>
              </a:ext>
            </a:extLst>
          </p:cNvPr>
          <p:cNvSpPr/>
          <p:nvPr/>
        </p:nvSpPr>
        <p:spPr>
          <a:xfrm>
            <a:off x="4299906" y="1489831"/>
            <a:ext cx="2792432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 [] = {45, -89, 32, -12, 33}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ADD2BB9-03E6-4BDC-9C38-5FB5675AA1EB}"/>
              </a:ext>
            </a:extLst>
          </p:cNvPr>
          <p:cNvCxnSpPr>
            <a:cxnSpLocks/>
          </p:cNvCxnSpPr>
          <p:nvPr/>
        </p:nvCxnSpPr>
        <p:spPr>
          <a:xfrm>
            <a:off x="5696123" y="1245484"/>
            <a:ext cx="0" cy="2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6574C4-36DE-415B-A446-AE0B449FC6C2}"/>
              </a:ext>
            </a:extLst>
          </p:cNvPr>
          <p:cNvSpPr txBox="1"/>
          <p:nvPr/>
        </p:nvSpPr>
        <p:spPr>
          <a:xfrm>
            <a:off x="3394144" y="288420"/>
            <a:ext cx="460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7- Exibir os valores cujos índices sejam pares</a:t>
            </a:r>
          </a:p>
        </p:txBody>
      </p:sp>
      <p:sp>
        <p:nvSpPr>
          <p:cNvPr id="12" name="Fluxograma: Preparação 11">
            <a:extLst>
              <a:ext uri="{FF2B5EF4-FFF2-40B4-BE49-F238E27FC236}">
                <a16:creationId xmlns:a16="http://schemas.microsoft.com/office/drawing/2014/main" id="{33D086B9-29AB-47DE-9C84-7583A73A2A5E}"/>
              </a:ext>
            </a:extLst>
          </p:cNvPr>
          <p:cNvSpPr/>
          <p:nvPr/>
        </p:nvSpPr>
        <p:spPr>
          <a:xfrm>
            <a:off x="4867861" y="2223947"/>
            <a:ext cx="1656521" cy="67586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, 0, 4, 1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9D7A2D2-083E-41E4-9636-DBDFAABBA8E9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5696122" y="1885635"/>
            <a:ext cx="0" cy="3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Decisão 14">
            <a:extLst>
              <a:ext uri="{FF2B5EF4-FFF2-40B4-BE49-F238E27FC236}">
                <a16:creationId xmlns:a16="http://schemas.microsoft.com/office/drawing/2014/main" id="{02326039-5441-4FCE-8FF5-AD5BFFCB34A8}"/>
              </a:ext>
            </a:extLst>
          </p:cNvPr>
          <p:cNvSpPr/>
          <p:nvPr/>
        </p:nvSpPr>
        <p:spPr>
          <a:xfrm>
            <a:off x="4441119" y="3238120"/>
            <a:ext cx="2522333" cy="8027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V[i]%2==0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A748273-E12D-447B-8ED1-A96730E46F5C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5696122" y="2899808"/>
            <a:ext cx="6164" cy="3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03CA245-C6D4-4D05-B840-5130E988206D}"/>
              </a:ext>
            </a:extLst>
          </p:cNvPr>
          <p:cNvCxnSpPr>
            <a:stCxn id="15" idx="1"/>
            <a:endCxn id="12" idx="1"/>
          </p:cNvCxnSpPr>
          <p:nvPr/>
        </p:nvCxnSpPr>
        <p:spPr>
          <a:xfrm rot="10800000" flipH="1">
            <a:off x="4441119" y="2561879"/>
            <a:ext cx="426742" cy="1077621"/>
          </a:xfrm>
          <a:prstGeom prst="bentConnector3">
            <a:avLst>
              <a:gd name="adj1" fmla="val -53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xograma: Exibir 20">
            <a:extLst>
              <a:ext uri="{FF2B5EF4-FFF2-40B4-BE49-F238E27FC236}">
                <a16:creationId xmlns:a16="http://schemas.microsoft.com/office/drawing/2014/main" id="{60EA2FAD-65FE-42D4-BFD6-89E32755B4FE}"/>
              </a:ext>
            </a:extLst>
          </p:cNvPr>
          <p:cNvSpPr/>
          <p:nvPr/>
        </p:nvSpPr>
        <p:spPr>
          <a:xfrm>
            <a:off x="4725964" y="4252293"/>
            <a:ext cx="1973909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V[i]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7CAD995-9C13-4702-BB69-837CB47AC0F7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>
            <a:off x="5702286" y="4040878"/>
            <a:ext cx="10633" cy="21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B51C1158-AD3D-4121-8AB6-347E313131DF}"/>
              </a:ext>
            </a:extLst>
          </p:cNvPr>
          <p:cNvCxnSpPr>
            <a:stCxn id="21" idx="1"/>
            <a:endCxn id="12" idx="1"/>
          </p:cNvCxnSpPr>
          <p:nvPr/>
        </p:nvCxnSpPr>
        <p:spPr>
          <a:xfrm rot="10800000" flipH="1">
            <a:off x="4725963" y="2561878"/>
            <a:ext cx="141897" cy="2009392"/>
          </a:xfrm>
          <a:prstGeom prst="bentConnector3">
            <a:avLst>
              <a:gd name="adj1" fmla="val -355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5FE4FEE-CB32-4D77-8E3E-7FA189EC2D15}"/>
              </a:ext>
            </a:extLst>
          </p:cNvPr>
          <p:cNvSpPr txBox="1"/>
          <p:nvPr/>
        </p:nvSpPr>
        <p:spPr>
          <a:xfrm>
            <a:off x="5644852" y="286878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AC6057D-39AE-44BD-94FE-0FB1336485E8}"/>
              </a:ext>
            </a:extLst>
          </p:cNvPr>
          <p:cNvSpPr txBox="1"/>
          <p:nvPr/>
        </p:nvSpPr>
        <p:spPr>
          <a:xfrm>
            <a:off x="5730216" y="39367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0163077-E8E0-4A91-8096-4D8D0398DF8F}"/>
              </a:ext>
            </a:extLst>
          </p:cNvPr>
          <p:cNvSpPr txBox="1"/>
          <p:nvPr/>
        </p:nvSpPr>
        <p:spPr>
          <a:xfrm>
            <a:off x="4409153" y="328619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A4366C9-9315-47A7-B3FD-7E98F502D8B4}"/>
              </a:ext>
            </a:extLst>
          </p:cNvPr>
          <p:cNvSpPr txBox="1"/>
          <p:nvPr/>
        </p:nvSpPr>
        <p:spPr>
          <a:xfrm>
            <a:off x="6406322" y="22165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</a:t>
            </a:r>
          </a:p>
        </p:txBody>
      </p:sp>
      <p:sp>
        <p:nvSpPr>
          <p:cNvPr id="32" name="Fluxograma: Terminação 31">
            <a:extLst>
              <a:ext uri="{FF2B5EF4-FFF2-40B4-BE49-F238E27FC236}">
                <a16:creationId xmlns:a16="http://schemas.microsoft.com/office/drawing/2014/main" id="{9AF246F5-6244-4D39-844B-6E6BAF9E2149}"/>
              </a:ext>
            </a:extLst>
          </p:cNvPr>
          <p:cNvSpPr/>
          <p:nvPr/>
        </p:nvSpPr>
        <p:spPr>
          <a:xfrm>
            <a:off x="7092338" y="2366745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265E82B7-8444-4225-BC62-E2C2167F8D35}"/>
              </a:ext>
            </a:extLst>
          </p:cNvPr>
          <p:cNvCxnSpPr>
            <a:stCxn id="12" idx="3"/>
            <a:endCxn id="32" idx="1"/>
          </p:cNvCxnSpPr>
          <p:nvPr/>
        </p:nvCxnSpPr>
        <p:spPr>
          <a:xfrm>
            <a:off x="6524382" y="2561878"/>
            <a:ext cx="567956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0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A33C0B6-D978-4C25-B17A-5F46E848B7E2}"/>
              </a:ext>
            </a:extLst>
          </p:cNvPr>
          <p:cNvSpPr txBox="1"/>
          <p:nvPr/>
        </p:nvSpPr>
        <p:spPr>
          <a:xfrm>
            <a:off x="2123350" y="185005"/>
            <a:ext cx="879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8- Fazer uma função que retorne </a:t>
            </a:r>
            <a:r>
              <a:rPr lang="pt-BR" dirty="0" err="1"/>
              <a:t>true</a:t>
            </a:r>
            <a:r>
              <a:rPr lang="pt-BR" dirty="0"/>
              <a:t> caso o valor passado pelo parâmetro exista no vetor.</a:t>
            </a:r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B5D53F2A-BEF8-49D2-BF7F-AF9B6800DC2E}"/>
              </a:ext>
            </a:extLst>
          </p:cNvPr>
          <p:cNvSpPr/>
          <p:nvPr/>
        </p:nvSpPr>
        <p:spPr>
          <a:xfrm>
            <a:off x="4915477" y="849680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FD6A46CD-B8CB-4085-8AC0-20CCBE6A4361}"/>
              </a:ext>
            </a:extLst>
          </p:cNvPr>
          <p:cNvSpPr/>
          <p:nvPr/>
        </p:nvSpPr>
        <p:spPr>
          <a:xfrm>
            <a:off x="4299906" y="1489831"/>
            <a:ext cx="2792432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 [] = {45, -89, 32, -12, 33}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3031DF9-A828-4914-9134-300EF400F84D}"/>
              </a:ext>
            </a:extLst>
          </p:cNvPr>
          <p:cNvCxnSpPr>
            <a:cxnSpLocks/>
          </p:cNvCxnSpPr>
          <p:nvPr/>
        </p:nvCxnSpPr>
        <p:spPr>
          <a:xfrm>
            <a:off x="5696123" y="1245484"/>
            <a:ext cx="0" cy="2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DB2061C8-CACE-4F47-857D-B9C7E8E89572}"/>
              </a:ext>
            </a:extLst>
          </p:cNvPr>
          <p:cNvSpPr/>
          <p:nvPr/>
        </p:nvSpPr>
        <p:spPr>
          <a:xfrm>
            <a:off x="5217657" y="2081101"/>
            <a:ext cx="956931" cy="701749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val</a:t>
            </a:r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AC23AAE-C729-4D15-A2F3-87D946BEAB1D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696122" y="1885635"/>
            <a:ext cx="1" cy="26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Preparação 10">
            <a:extLst>
              <a:ext uri="{FF2B5EF4-FFF2-40B4-BE49-F238E27FC236}">
                <a16:creationId xmlns:a16="http://schemas.microsoft.com/office/drawing/2014/main" id="{F1B106BA-2BE7-4E53-8429-2A7E2CB19830}"/>
              </a:ext>
            </a:extLst>
          </p:cNvPr>
          <p:cNvSpPr/>
          <p:nvPr/>
        </p:nvSpPr>
        <p:spPr>
          <a:xfrm>
            <a:off x="4863392" y="3033523"/>
            <a:ext cx="1656521" cy="67586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, 0, 4,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34E0311-FDA4-4F17-B15B-F583A254854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5691653" y="2782850"/>
            <a:ext cx="4470" cy="25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xograma: Decisão 13">
            <a:extLst>
              <a:ext uri="{FF2B5EF4-FFF2-40B4-BE49-F238E27FC236}">
                <a16:creationId xmlns:a16="http://schemas.microsoft.com/office/drawing/2014/main" id="{76AF6DA1-3CE6-49D9-81EF-0C5ABF74BF3A}"/>
              </a:ext>
            </a:extLst>
          </p:cNvPr>
          <p:cNvSpPr/>
          <p:nvPr/>
        </p:nvSpPr>
        <p:spPr>
          <a:xfrm>
            <a:off x="4651636" y="3930738"/>
            <a:ext cx="2080034" cy="10071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V[i]==</a:t>
            </a:r>
            <a:r>
              <a:rPr lang="pt-BR" dirty="0" err="1"/>
              <a:t>val</a:t>
            </a:r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8FBD6C-36F2-476E-8B70-9E2D1C7DDD10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5691653" y="3709384"/>
            <a:ext cx="0" cy="22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3AAD61B-ABC9-405E-BE08-9C7F749D068E}"/>
              </a:ext>
            </a:extLst>
          </p:cNvPr>
          <p:cNvSpPr txBox="1"/>
          <p:nvPr/>
        </p:nvSpPr>
        <p:spPr>
          <a:xfrm>
            <a:off x="5677949" y="3590725"/>
            <a:ext cx="3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5893504F-2109-4E00-896C-4F7806446339}"/>
              </a:ext>
            </a:extLst>
          </p:cNvPr>
          <p:cNvCxnSpPr>
            <a:stCxn id="14" idx="1"/>
            <a:endCxn id="11" idx="1"/>
          </p:cNvCxnSpPr>
          <p:nvPr/>
        </p:nvCxnSpPr>
        <p:spPr>
          <a:xfrm rot="10800000" flipH="1">
            <a:off x="4651636" y="3371455"/>
            <a:ext cx="211756" cy="1062867"/>
          </a:xfrm>
          <a:prstGeom prst="bentConnector3">
            <a:avLst>
              <a:gd name="adj1" fmla="val -107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7EC83BCC-E491-426F-ACD8-4C12F56E167B}"/>
              </a:ext>
            </a:extLst>
          </p:cNvPr>
          <p:cNvSpPr/>
          <p:nvPr/>
        </p:nvSpPr>
        <p:spPr>
          <a:xfrm>
            <a:off x="4704698" y="5116534"/>
            <a:ext cx="1973909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True</a:t>
            </a:r>
            <a:endParaRPr lang="pt-BR" dirty="0"/>
          </a:p>
        </p:txBody>
      </p:sp>
      <p:sp>
        <p:nvSpPr>
          <p:cNvPr id="23" name="Fluxograma: Terminação 22">
            <a:extLst>
              <a:ext uri="{FF2B5EF4-FFF2-40B4-BE49-F238E27FC236}">
                <a16:creationId xmlns:a16="http://schemas.microsoft.com/office/drawing/2014/main" id="{F12F672F-D2C2-494A-92AD-2287825EE590}"/>
              </a:ext>
            </a:extLst>
          </p:cNvPr>
          <p:cNvSpPr/>
          <p:nvPr/>
        </p:nvSpPr>
        <p:spPr>
          <a:xfrm>
            <a:off x="4900374" y="6038906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553A9E7-03EE-42C7-BBD0-F91F4945BB22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5691653" y="5754487"/>
            <a:ext cx="6163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427582-BF86-47B8-BEDF-19A4EC29BA29}"/>
              </a:ext>
            </a:extLst>
          </p:cNvPr>
          <p:cNvCxnSpPr>
            <a:stCxn id="14" idx="2"/>
            <a:endCxn id="22" idx="0"/>
          </p:cNvCxnSpPr>
          <p:nvPr/>
        </p:nvCxnSpPr>
        <p:spPr>
          <a:xfrm>
            <a:off x="5691653" y="4937903"/>
            <a:ext cx="0" cy="1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DCBD093-5B9A-4DCD-B259-FBE04A45D4D1}"/>
              </a:ext>
            </a:extLst>
          </p:cNvPr>
          <p:cNvSpPr txBox="1"/>
          <p:nvPr/>
        </p:nvSpPr>
        <p:spPr>
          <a:xfrm>
            <a:off x="5729379" y="4753237"/>
            <a:ext cx="3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1A3F1AE-21F0-429F-8FF5-4E11ACBC0294}"/>
              </a:ext>
            </a:extLst>
          </p:cNvPr>
          <p:cNvSpPr txBox="1"/>
          <p:nvPr/>
        </p:nvSpPr>
        <p:spPr>
          <a:xfrm>
            <a:off x="4651635" y="4064988"/>
            <a:ext cx="79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</a:p>
        </p:txBody>
      </p:sp>
      <p:sp>
        <p:nvSpPr>
          <p:cNvPr id="31" name="Fluxograma: Exibir 30">
            <a:extLst>
              <a:ext uri="{FF2B5EF4-FFF2-40B4-BE49-F238E27FC236}">
                <a16:creationId xmlns:a16="http://schemas.microsoft.com/office/drawing/2014/main" id="{14F39173-FF2C-4E60-A03D-4C524F9F361A}"/>
              </a:ext>
            </a:extLst>
          </p:cNvPr>
          <p:cNvSpPr/>
          <p:nvPr/>
        </p:nvSpPr>
        <p:spPr>
          <a:xfrm>
            <a:off x="7092338" y="3050165"/>
            <a:ext cx="1973909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False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72F20300-60EB-45D0-B521-5D5801AC90A8}"/>
              </a:ext>
            </a:extLst>
          </p:cNvPr>
          <p:cNvCxnSpPr>
            <a:stCxn id="31" idx="2"/>
            <a:endCxn id="23" idx="3"/>
          </p:cNvCxnSpPr>
          <p:nvPr/>
        </p:nvCxnSpPr>
        <p:spPr>
          <a:xfrm rot="5400000">
            <a:off x="6012931" y="4170446"/>
            <a:ext cx="2548690" cy="1584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9C0A2AC-0B6B-441D-8688-0460AFE3A3ED}"/>
              </a:ext>
            </a:extLst>
          </p:cNvPr>
          <p:cNvCxnSpPr>
            <a:stCxn id="11" idx="3"/>
            <a:endCxn id="31" idx="1"/>
          </p:cNvCxnSpPr>
          <p:nvPr/>
        </p:nvCxnSpPr>
        <p:spPr>
          <a:xfrm flipV="1">
            <a:off x="6519913" y="3369142"/>
            <a:ext cx="572425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F7AA65-2A15-4D0C-BCBE-A375BF920046}"/>
              </a:ext>
            </a:extLst>
          </p:cNvPr>
          <p:cNvSpPr txBox="1"/>
          <p:nvPr/>
        </p:nvSpPr>
        <p:spPr>
          <a:xfrm>
            <a:off x="2741427" y="233917"/>
            <a:ext cx="670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10-Fazer um procedimento que copie os valores do vetor 1 no vetor 2</a:t>
            </a: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A0A3247D-2484-4995-B3FD-77024A2D8EA3}"/>
              </a:ext>
            </a:extLst>
          </p:cNvPr>
          <p:cNvSpPr/>
          <p:nvPr/>
        </p:nvSpPr>
        <p:spPr>
          <a:xfrm>
            <a:off x="4915477" y="849680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9" name="Fluxograma: Processo 18">
            <a:extLst>
              <a:ext uri="{FF2B5EF4-FFF2-40B4-BE49-F238E27FC236}">
                <a16:creationId xmlns:a16="http://schemas.microsoft.com/office/drawing/2014/main" id="{1B6881E9-91F2-4BFF-836C-5DE1003C25DB}"/>
              </a:ext>
            </a:extLst>
          </p:cNvPr>
          <p:cNvSpPr/>
          <p:nvPr/>
        </p:nvSpPr>
        <p:spPr>
          <a:xfrm>
            <a:off x="4109405" y="1489831"/>
            <a:ext cx="3193085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V1 [] = {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41, 72, 39, 4, 35</a:t>
            </a:r>
            <a:r>
              <a:rPr lang="pt-BR" dirty="0"/>
              <a:t>}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03705A9-011F-498A-AE99-F07EB660A95B}"/>
              </a:ext>
            </a:extLst>
          </p:cNvPr>
          <p:cNvCxnSpPr>
            <a:cxnSpLocks/>
          </p:cNvCxnSpPr>
          <p:nvPr/>
        </p:nvCxnSpPr>
        <p:spPr>
          <a:xfrm>
            <a:off x="5696123" y="1245484"/>
            <a:ext cx="0" cy="2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Preparação 21">
            <a:extLst>
              <a:ext uri="{FF2B5EF4-FFF2-40B4-BE49-F238E27FC236}">
                <a16:creationId xmlns:a16="http://schemas.microsoft.com/office/drawing/2014/main" id="{D09534DF-08C3-4E38-A1B0-070A4A85ECD6}"/>
              </a:ext>
            </a:extLst>
          </p:cNvPr>
          <p:cNvSpPr/>
          <p:nvPr/>
        </p:nvSpPr>
        <p:spPr>
          <a:xfrm>
            <a:off x="4867861" y="2096356"/>
            <a:ext cx="1656521" cy="67586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, 0, 4, 1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5969C0D4-01D7-464F-828A-9FFDA1728F5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5696122" y="1885635"/>
            <a:ext cx="9826" cy="21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BFB9F334-C51E-4168-B5B1-69F03619640D}"/>
              </a:ext>
            </a:extLst>
          </p:cNvPr>
          <p:cNvSpPr/>
          <p:nvPr/>
        </p:nvSpPr>
        <p:spPr>
          <a:xfrm>
            <a:off x="4867861" y="3091069"/>
            <a:ext cx="165652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V2[i] = v1 [i]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C359F6E-E8F7-4FA5-B35D-5C3089F93CDA}"/>
              </a:ext>
            </a:extLst>
          </p:cNvPr>
          <p:cNvCxnSpPr>
            <a:stCxn id="22" idx="2"/>
            <a:endCxn id="7" idx="0"/>
          </p:cNvCxnSpPr>
          <p:nvPr/>
        </p:nvCxnSpPr>
        <p:spPr>
          <a:xfrm>
            <a:off x="5696122" y="2772217"/>
            <a:ext cx="0" cy="31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Exibir 14">
            <a:extLst>
              <a:ext uri="{FF2B5EF4-FFF2-40B4-BE49-F238E27FC236}">
                <a16:creationId xmlns:a16="http://schemas.microsoft.com/office/drawing/2014/main" id="{ACBA2888-02E4-476B-9628-0FD1A64CA987}"/>
              </a:ext>
            </a:extLst>
          </p:cNvPr>
          <p:cNvSpPr/>
          <p:nvPr/>
        </p:nvSpPr>
        <p:spPr>
          <a:xfrm>
            <a:off x="4709166" y="4085782"/>
            <a:ext cx="1973909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V1[i]</a:t>
            </a:r>
          </a:p>
        </p:txBody>
      </p:sp>
      <p:sp>
        <p:nvSpPr>
          <p:cNvPr id="16" name="Fluxograma: Exibir 15">
            <a:extLst>
              <a:ext uri="{FF2B5EF4-FFF2-40B4-BE49-F238E27FC236}">
                <a16:creationId xmlns:a16="http://schemas.microsoft.com/office/drawing/2014/main" id="{D891FC78-15B5-4C49-92C7-652F3C4C1EC0}"/>
              </a:ext>
            </a:extLst>
          </p:cNvPr>
          <p:cNvSpPr/>
          <p:nvPr/>
        </p:nvSpPr>
        <p:spPr>
          <a:xfrm>
            <a:off x="4709166" y="4972239"/>
            <a:ext cx="1973909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V2[i]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0183ACD-7E3D-47D9-9040-BA3610653E47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5696121" y="3766930"/>
            <a:ext cx="1" cy="31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33CA978-DBC4-44B4-A897-4D637AC6F8B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5696121" y="4723735"/>
            <a:ext cx="0" cy="24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83996D56-7328-4995-97B0-678A0082A8DC}"/>
              </a:ext>
            </a:extLst>
          </p:cNvPr>
          <p:cNvCxnSpPr>
            <a:stCxn id="16" idx="1"/>
            <a:endCxn id="22" idx="1"/>
          </p:cNvCxnSpPr>
          <p:nvPr/>
        </p:nvCxnSpPr>
        <p:spPr>
          <a:xfrm rot="10800000" flipH="1">
            <a:off x="4709165" y="2434288"/>
            <a:ext cx="158695" cy="2856929"/>
          </a:xfrm>
          <a:prstGeom prst="bentConnector3">
            <a:avLst>
              <a:gd name="adj1" fmla="val -164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Terminação 23">
            <a:extLst>
              <a:ext uri="{FF2B5EF4-FFF2-40B4-BE49-F238E27FC236}">
                <a16:creationId xmlns:a16="http://schemas.microsoft.com/office/drawing/2014/main" id="{30F4BF80-A32B-4612-86D4-556A103E7EEF}"/>
              </a:ext>
            </a:extLst>
          </p:cNvPr>
          <p:cNvSpPr/>
          <p:nvPr/>
        </p:nvSpPr>
        <p:spPr>
          <a:xfrm>
            <a:off x="7218272" y="3231097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63AD72BC-B5AF-4620-ACFA-CD4063496B06}"/>
              </a:ext>
            </a:extLst>
          </p:cNvPr>
          <p:cNvCxnSpPr>
            <a:stCxn id="22" idx="3"/>
            <a:endCxn id="24" idx="0"/>
          </p:cNvCxnSpPr>
          <p:nvPr/>
        </p:nvCxnSpPr>
        <p:spPr>
          <a:xfrm>
            <a:off x="6524382" y="2434287"/>
            <a:ext cx="1491332" cy="796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81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652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etechas</dc:creator>
  <cp:lastModifiedBy>etechas</cp:lastModifiedBy>
  <cp:revision>16</cp:revision>
  <dcterms:created xsi:type="dcterms:W3CDTF">2023-08-09T13:46:40Z</dcterms:created>
  <dcterms:modified xsi:type="dcterms:W3CDTF">2023-08-16T14:34:07Z</dcterms:modified>
</cp:coreProperties>
</file>