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9" r:id="rId3"/>
    <p:sldId id="265" r:id="rId4"/>
    <p:sldId id="261" r:id="rId5"/>
    <p:sldId id="264" r:id="rId6"/>
    <p:sldId id="262" r:id="rId7"/>
    <p:sldId id="263" r:id="rId8"/>
    <p:sldId id="268" r:id="rId9"/>
    <p:sldId id="272" r:id="rId10"/>
    <p:sldId id="281" r:id="rId11"/>
    <p:sldId id="271" r:id="rId12"/>
  </p:sldIdLst>
  <p:sldSz cx="9144000" cy="5143500" type="screen16x9"/>
  <p:notesSz cx="6858000" cy="9144000"/>
  <p:embeddedFontLst>
    <p:embeddedFont>
      <p:font typeface="Bahiana" panose="020B0604020202020204" charset="0"/>
      <p:regular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 Slab Light" panose="020B0604020202020204" charset="0"/>
      <p:regular r:id="rId25"/>
      <p:bold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AC5C01-8587-4584-9417-9F43D3253880}">
  <a:tblStyle styleId="{92AC5C01-8587-4584-9417-9F43D32538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bd56c9061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6bd56c9061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1019570e5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1019570e5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47" name="Google Shape;347;p21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51" name="Google Shape;351;p21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2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6" name="Google Shape;356;p2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58;p2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1"/>
          <p:cNvSpPr txBox="1">
            <a:spLocks noGrp="1"/>
          </p:cNvSpPr>
          <p:nvPr>
            <p:ph type="subTitle" idx="1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2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3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4"/>
          </p:nvPr>
        </p:nvSpPr>
        <p:spPr>
          <a:xfrm>
            <a:off x="720050" y="215511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5"/>
          </p:nvPr>
        </p:nvSpPr>
        <p:spPr>
          <a:xfrm>
            <a:off x="3494960" y="215511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6"/>
          </p:nvPr>
        </p:nvSpPr>
        <p:spPr>
          <a:xfrm>
            <a:off x="6279600" y="2155112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387" name="Google Shape;387;p23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91" name="Google Shape;391;p2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2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3"/>
          <p:cNvSpPr txBox="1">
            <a:spLocks noGrp="1"/>
          </p:cNvSpPr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ubTitle" idx="1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ctrTitle" idx="2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rot="5400000" flipH="1">
              <a:off x="5830875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rot="10800000" flipH="1">
            <a:off x="-12" y="3476400"/>
            <a:ext cx="781075" cy="995825"/>
          </a:xfrm>
          <a:custGeom>
            <a:avLst/>
            <a:gdLst/>
            <a:ahLst/>
            <a:cxnLst/>
            <a:rect l="l" t="t" r="r" b="b"/>
            <a:pathLst>
              <a:path w="31243" h="39833" extrusionOk="0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2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3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4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5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6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avLst/>
              <a:gdLst/>
              <a:ahLst/>
              <a:cxnLst/>
              <a:rect l="l" t="t" r="r" b="b"/>
              <a:pathLst>
                <a:path w="31243" h="39833" extrusionOk="0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92" name="Google Shape;292;p1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302" name="Google Shape;302;p18"/>
            <p:cNvSpPr/>
            <p:nvPr/>
          </p:nvSpPr>
          <p:spPr>
            <a:xfrm>
              <a:off x="1777625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725263" y="1438563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2"/>
          </p:nvPr>
        </p:nvSpPr>
        <p:spPr>
          <a:xfrm>
            <a:off x="6034224" y="1438563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ubTitle" idx="3"/>
          </p:nvPr>
        </p:nvSpPr>
        <p:spPr>
          <a:xfrm>
            <a:off x="72529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603418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5"/>
          </p:nvPr>
        </p:nvSpPr>
        <p:spPr>
          <a:xfrm>
            <a:off x="725263" y="3032669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6034223" y="303266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7"/>
          </p:nvPr>
        </p:nvSpPr>
        <p:spPr>
          <a:xfrm>
            <a:off x="72529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8"/>
          </p:nvPr>
        </p:nvSpPr>
        <p:spPr>
          <a:xfrm>
            <a:off x="603418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7" r:id="rId10"/>
    <p:sldLayoutId id="2147483669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abrielaoliveiracet@hot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1822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HERÓIS VS VILÕES</a:t>
            </a:r>
            <a:endParaRPr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62;p30">
            <a:extLst>
              <a:ext uri="{FF2B5EF4-FFF2-40B4-BE49-F238E27FC236}">
                <a16:creationId xmlns:a16="http://schemas.microsoft.com/office/drawing/2014/main" id="{15493A09-10BD-4406-AAEC-7C702ABB52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7422" y="150147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GABRIELA LARYSSA OLIVEIRA MOREIRA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5"/>
          <p:cNvSpPr/>
          <p:nvPr/>
        </p:nvSpPr>
        <p:spPr>
          <a:xfrm>
            <a:off x="4958475" y="1321773"/>
            <a:ext cx="3233100" cy="3063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5478071" y="1102380"/>
            <a:ext cx="2193908" cy="1345500"/>
          </a:xfrm>
          <a:prstGeom prst="rect">
            <a:avLst/>
          </a:prstGeom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OBRIGADA!!!</a:t>
            </a:r>
            <a:endParaRPr sz="3600" dirty="0"/>
          </a:p>
        </p:txBody>
      </p:sp>
      <p:sp>
        <p:nvSpPr>
          <p:cNvPr id="1041" name="Google Shape;1041;p55"/>
          <p:cNvSpPr txBox="1">
            <a:spLocks noGrp="1"/>
          </p:cNvSpPr>
          <p:nvPr>
            <p:ph type="subTitle" idx="1"/>
          </p:nvPr>
        </p:nvSpPr>
        <p:spPr>
          <a:xfrm>
            <a:off x="5201475" y="2853273"/>
            <a:ext cx="2747100" cy="8883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gabrielaoliveiracet@hotmail.com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84 99811-0845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42" name="Google Shape;1042;p55"/>
          <p:cNvGrpSpPr/>
          <p:nvPr/>
        </p:nvGrpSpPr>
        <p:grpSpPr>
          <a:xfrm>
            <a:off x="720010" y="1588047"/>
            <a:ext cx="4021500" cy="3062887"/>
            <a:chOff x="720010" y="1419647"/>
            <a:chExt cx="4021500" cy="3062887"/>
          </a:xfrm>
        </p:grpSpPr>
        <p:sp>
          <p:nvSpPr>
            <p:cNvPr id="1043" name="Google Shape;1043;p5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47" name="Google Shape;1047;p5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A4AA8D1-526A-4C6A-9304-14C74CF2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7" y="1775130"/>
            <a:ext cx="3669943" cy="2168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VAMOS JOGAR?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finalidade desse trabalho é colocar em prática conceitos de programação desenvolvido por nós, aspirantes, na linguagem de javaScript.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9"/>
          <p:cNvSpPr/>
          <p:nvPr/>
        </p:nvSpPr>
        <p:spPr>
          <a:xfrm>
            <a:off x="462606" y="1686649"/>
            <a:ext cx="3737254" cy="218360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9"/>
          <p:cNvSpPr txBox="1">
            <a:spLocks noGrp="1"/>
          </p:cNvSpPr>
          <p:nvPr>
            <p:ph type="subTitle" idx="1"/>
          </p:nvPr>
        </p:nvSpPr>
        <p:spPr>
          <a:xfrm>
            <a:off x="462606" y="1849980"/>
            <a:ext cx="3737254" cy="185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INJUSTICE 2 MOBILE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 num duelo online onde 2 times se enfrentam, onde  o mais habilidoso, não o mais forte, vence!</a:t>
            </a:r>
            <a:endParaRPr lang="e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INSPIRAÇÃO</a:t>
            </a:r>
            <a:endParaRPr dirty="0"/>
          </a:p>
        </p:txBody>
      </p:sp>
      <p:pic>
        <p:nvPicPr>
          <p:cNvPr id="1028" name="Picture 4" descr="Injustice 2 Mobile – Official Launch Trailer - YouTube">
            <a:extLst>
              <a:ext uri="{FF2B5EF4-FFF2-40B4-BE49-F238E27FC236}">
                <a16:creationId xmlns:a16="http://schemas.microsoft.com/office/drawing/2014/main" id="{A0EDD334-D5E0-4673-8F88-E86E5367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93" y="1069408"/>
            <a:ext cx="3511884" cy="26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/>
          <p:nvPr/>
        </p:nvSpPr>
        <p:spPr>
          <a:xfrm>
            <a:off x="555300" y="1915250"/>
            <a:ext cx="80334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</a:pP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SORTEAR O PRIMEIRO JOGADOR A ATACAR;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SUBTRAIR OS PONTOS DO OPONENTE EM FORÇA. INTELIGÊNCIA E AGILIDADE;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DANO ESPECÍFICO SOB CONDIÇÕES ESTABELECIDAS PELO CRIADOR DO GAME.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FUNÇÕES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/>
              <a:t>DO GAME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61042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505867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JOGADOR Nº 1 SEMPRE JOGARÁ COM UM HERÓI 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</a:t>
            </a:r>
            <a:endParaRPr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PLAYER #2</a:t>
            </a:r>
            <a:endParaRPr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PLAYER #1</a:t>
            </a:r>
            <a:endParaRPr dirty="0"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JOGADOR Nº 2 SEMPRE SERÁ UM VILÃO  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639285" y="2498178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ZERE A VIDA DO SEU OPONENTE 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E VENÇA!!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5430477" y="2476920"/>
            <a:ext cx="2842312" cy="1976906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/>
          <p:nvPr/>
        </p:nvSpPr>
        <p:spPr>
          <a:xfrm>
            <a:off x="558775" y="1939000"/>
            <a:ext cx="80334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5324214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1"/>
          </p:nvPr>
        </p:nvSpPr>
        <p:spPr>
          <a:xfrm>
            <a:off x="6118958" y="2557518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L~IÇÕES</a:t>
            </a:r>
            <a:endParaRPr dirty="0"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3"/>
          </p:nvPr>
        </p:nvSpPr>
        <p:spPr>
          <a:xfrm>
            <a:off x="771658" y="2557518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DESAFIOS</a:t>
            </a:r>
            <a:endParaRPr dirty="0"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4"/>
          </p:nvPr>
        </p:nvSpPr>
        <p:spPr>
          <a:xfrm>
            <a:off x="6118958" y="3471542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TRABALHAR EM EQUIPE SEMPRE VAI SER MAIS PRODUTIVO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5"/>
          </p:nvPr>
        </p:nvSpPr>
        <p:spPr>
          <a:xfrm>
            <a:off x="3445308" y="3471542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NECESSIDADE DE PROTOTIPAGEM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6"/>
          </p:nvPr>
        </p:nvSpPr>
        <p:spPr>
          <a:xfrm>
            <a:off x="771658" y="3471542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SEGUIR UM CRONOGRAMA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LIÇÕES DO DESENVOLVIMENTO</a:t>
            </a:r>
            <a:endParaRPr dirty="0"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2"/>
          </p:nvPr>
        </p:nvSpPr>
        <p:spPr>
          <a:xfrm>
            <a:off x="3445308" y="2557518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APRENDIZADO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subTitle" idx="1"/>
          </p:nvPr>
        </p:nvSpPr>
        <p:spPr>
          <a:xfrm>
            <a:off x="720050" y="3430546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REESTRURAR</a:t>
            </a:r>
            <a:r>
              <a:rPr lang="en" b="1" dirty="0"/>
              <a:t> FUNÇÕES DENTRO DA PROPOSTA</a:t>
            </a:r>
            <a:endParaRPr b="1" dirty="0"/>
          </a:p>
        </p:txBody>
      </p:sp>
      <p:sp>
        <p:nvSpPr>
          <p:cNvPr id="663" name="Google Shape;663;p42"/>
          <p:cNvSpPr txBox="1">
            <a:spLocks noGrp="1"/>
          </p:cNvSpPr>
          <p:nvPr>
            <p:ph type="subTitle" idx="2"/>
          </p:nvPr>
        </p:nvSpPr>
        <p:spPr>
          <a:xfrm>
            <a:off x="3494960" y="3430546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TESTES</a:t>
            </a:r>
            <a:endParaRPr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3"/>
          </p:nvPr>
        </p:nvSpPr>
        <p:spPr>
          <a:xfrm>
            <a:off x="6279600" y="3430546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DEBUG</a:t>
            </a:r>
            <a:endParaRPr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4"/>
          </p:nvPr>
        </p:nvSpPr>
        <p:spPr>
          <a:xfrm>
            <a:off x="720050" y="2026599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PENSAR</a:t>
            </a:r>
            <a:r>
              <a:rPr lang="en" b="1" dirty="0"/>
              <a:t> NO QUE DESENVOLVER</a:t>
            </a:r>
            <a:endParaRPr b="1"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subTitle" idx="5"/>
          </p:nvPr>
        </p:nvSpPr>
        <p:spPr>
          <a:xfrm>
            <a:off x="3494960" y="2026599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DEFINIR FUNÇÕES </a:t>
            </a:r>
            <a:r>
              <a:rPr lang="en" b="1" dirty="0"/>
              <a:t>ANTES DE INICIAR O CÓDIGO</a:t>
            </a:r>
            <a:endParaRPr b="1"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6"/>
          </p:nvPr>
        </p:nvSpPr>
        <p:spPr>
          <a:xfrm>
            <a:off x="6279600" y="2026599"/>
            <a:ext cx="21540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EXECUTAR</a:t>
            </a:r>
            <a:r>
              <a:rPr lang="en" b="1" dirty="0"/>
              <a:t> O PLANEJADO</a:t>
            </a:r>
            <a:endParaRPr b="1" dirty="0"/>
          </a:p>
        </p:txBody>
      </p:sp>
      <p:sp>
        <p:nvSpPr>
          <p:cNvPr id="668" name="Google Shape;668;p42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PROCESSO DE TRAVALHO</a:t>
            </a:r>
            <a:endParaRPr dirty="0"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1625837" y="1677610"/>
            <a:ext cx="342434" cy="342905"/>
            <a:chOff x="1625837" y="1677610"/>
            <a:chExt cx="342434" cy="342905"/>
          </a:xfrm>
        </p:grpSpPr>
        <p:sp>
          <p:nvSpPr>
            <p:cNvPr id="670" name="Google Shape;670;p42"/>
            <p:cNvSpPr/>
            <p:nvPr/>
          </p:nvSpPr>
          <p:spPr>
            <a:xfrm>
              <a:off x="1625837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625837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709922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85093" y="1677735"/>
            <a:ext cx="343032" cy="342905"/>
            <a:chOff x="7185093" y="1677735"/>
            <a:chExt cx="343032" cy="342905"/>
          </a:xfrm>
        </p:grpSpPr>
        <p:sp>
          <p:nvSpPr>
            <p:cNvPr id="674" name="Google Shape;674;p42"/>
            <p:cNvSpPr/>
            <p:nvPr/>
          </p:nvSpPr>
          <p:spPr>
            <a:xfrm>
              <a:off x="7185093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7185093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7262728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2"/>
          <p:cNvGrpSpPr/>
          <p:nvPr/>
        </p:nvGrpSpPr>
        <p:grpSpPr>
          <a:xfrm>
            <a:off x="1625840" y="3056629"/>
            <a:ext cx="342434" cy="342905"/>
            <a:chOff x="1625840" y="3099836"/>
            <a:chExt cx="342434" cy="342905"/>
          </a:xfrm>
        </p:grpSpPr>
        <p:sp>
          <p:nvSpPr>
            <p:cNvPr id="678" name="Google Shape;678;p42"/>
            <p:cNvSpPr/>
            <p:nvPr/>
          </p:nvSpPr>
          <p:spPr>
            <a:xfrm>
              <a:off x="1625840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625840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707775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2"/>
          <p:cNvGrpSpPr/>
          <p:nvPr/>
        </p:nvGrpSpPr>
        <p:grpSpPr>
          <a:xfrm>
            <a:off x="4405615" y="1677608"/>
            <a:ext cx="342434" cy="342905"/>
            <a:chOff x="4405615" y="1677608"/>
            <a:chExt cx="342434" cy="342905"/>
          </a:xfrm>
        </p:grpSpPr>
        <p:sp>
          <p:nvSpPr>
            <p:cNvPr id="682" name="Google Shape;682;p42"/>
            <p:cNvSpPr/>
            <p:nvPr/>
          </p:nvSpPr>
          <p:spPr>
            <a:xfrm>
              <a:off x="4405615" y="1677608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9"/>
                    <a:pt x="642" y="2871"/>
                    <a:pt x="1436" y="2871"/>
                  </a:cubicBezTo>
                  <a:cubicBezTo>
                    <a:pt x="2226" y="2871"/>
                    <a:pt x="2867" y="2229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4405615" y="1822127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7"/>
                    <a:pt x="1" y="149"/>
                    <a:pt x="1" y="226"/>
                  </a:cubicBezTo>
                  <a:cubicBezTo>
                    <a:pt x="1" y="1019"/>
                    <a:pt x="642" y="1661"/>
                    <a:pt x="1436" y="1661"/>
                  </a:cubicBezTo>
                  <a:cubicBezTo>
                    <a:pt x="2226" y="1661"/>
                    <a:pt x="2867" y="1019"/>
                    <a:pt x="2867" y="226"/>
                  </a:cubicBezTo>
                  <a:cubicBezTo>
                    <a:pt x="2867" y="149"/>
                    <a:pt x="2862" y="77"/>
                    <a:pt x="2848" y="0"/>
                  </a:cubicBezTo>
                  <a:cubicBezTo>
                    <a:pt x="2744" y="686"/>
                    <a:pt x="2149" y="1209"/>
                    <a:pt x="1436" y="1209"/>
                  </a:cubicBezTo>
                  <a:cubicBezTo>
                    <a:pt x="719" y="1209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4492925" y="1767902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2"/>
          <p:cNvGrpSpPr/>
          <p:nvPr/>
        </p:nvGrpSpPr>
        <p:grpSpPr>
          <a:xfrm>
            <a:off x="4405475" y="3056629"/>
            <a:ext cx="342434" cy="342905"/>
            <a:chOff x="4405475" y="3083472"/>
            <a:chExt cx="342434" cy="342905"/>
          </a:xfrm>
        </p:grpSpPr>
        <p:sp>
          <p:nvSpPr>
            <p:cNvPr id="686" name="Google Shape;686;p42"/>
            <p:cNvSpPr/>
            <p:nvPr/>
          </p:nvSpPr>
          <p:spPr>
            <a:xfrm>
              <a:off x="4405475" y="3083472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4405475" y="3227991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4501276" y="3178051"/>
              <a:ext cx="180723" cy="138934"/>
            </a:xfrm>
            <a:custGeom>
              <a:avLst/>
              <a:gdLst/>
              <a:ahLst/>
              <a:cxnLst/>
              <a:rect l="l" t="t" r="r" b="b"/>
              <a:pathLst>
                <a:path w="2361" h="1815" extrusionOk="0">
                  <a:moveTo>
                    <a:pt x="177" y="1"/>
                  </a:moveTo>
                  <a:cubicBezTo>
                    <a:pt x="78" y="1"/>
                    <a:pt x="1" y="82"/>
                    <a:pt x="1" y="177"/>
                  </a:cubicBezTo>
                  <a:lnTo>
                    <a:pt x="1" y="1640"/>
                  </a:lnTo>
                  <a:cubicBezTo>
                    <a:pt x="1" y="1738"/>
                    <a:pt x="78" y="1815"/>
                    <a:pt x="177" y="1815"/>
                  </a:cubicBezTo>
                  <a:lnTo>
                    <a:pt x="1594" y="1815"/>
                  </a:lnTo>
                  <a:cubicBezTo>
                    <a:pt x="1648" y="1815"/>
                    <a:pt x="1698" y="1792"/>
                    <a:pt x="1730" y="1752"/>
                  </a:cubicBezTo>
                  <a:lnTo>
                    <a:pt x="2312" y="1021"/>
                  </a:lnTo>
                  <a:cubicBezTo>
                    <a:pt x="2361" y="953"/>
                    <a:pt x="2361" y="863"/>
                    <a:pt x="2312" y="800"/>
                  </a:cubicBezTo>
                  <a:lnTo>
                    <a:pt x="1730" y="69"/>
                  </a:lnTo>
                  <a:cubicBezTo>
                    <a:pt x="1698" y="28"/>
                    <a:pt x="1648" y="1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2"/>
          <p:cNvGrpSpPr/>
          <p:nvPr/>
        </p:nvGrpSpPr>
        <p:grpSpPr>
          <a:xfrm>
            <a:off x="7185390" y="3056629"/>
            <a:ext cx="342434" cy="342905"/>
            <a:chOff x="7185390" y="3176036"/>
            <a:chExt cx="342434" cy="342905"/>
          </a:xfrm>
        </p:grpSpPr>
        <p:sp>
          <p:nvSpPr>
            <p:cNvPr id="690" name="Google Shape;690;p42"/>
            <p:cNvSpPr/>
            <p:nvPr/>
          </p:nvSpPr>
          <p:spPr>
            <a:xfrm>
              <a:off x="7185390" y="31760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185390" y="33205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rot="10800000">
              <a:off x="7254972" y="3276454"/>
              <a:ext cx="180723" cy="138934"/>
            </a:xfrm>
            <a:custGeom>
              <a:avLst/>
              <a:gdLst/>
              <a:ahLst/>
              <a:cxnLst/>
              <a:rect l="l" t="t" r="r" b="b"/>
              <a:pathLst>
                <a:path w="2361" h="1815" extrusionOk="0">
                  <a:moveTo>
                    <a:pt x="177" y="1"/>
                  </a:moveTo>
                  <a:cubicBezTo>
                    <a:pt x="78" y="1"/>
                    <a:pt x="1" y="82"/>
                    <a:pt x="1" y="177"/>
                  </a:cubicBezTo>
                  <a:lnTo>
                    <a:pt x="1" y="1640"/>
                  </a:lnTo>
                  <a:cubicBezTo>
                    <a:pt x="1" y="1738"/>
                    <a:pt x="78" y="1815"/>
                    <a:pt x="177" y="1815"/>
                  </a:cubicBezTo>
                  <a:lnTo>
                    <a:pt x="1594" y="1815"/>
                  </a:lnTo>
                  <a:cubicBezTo>
                    <a:pt x="1648" y="1815"/>
                    <a:pt x="1698" y="1792"/>
                    <a:pt x="1730" y="1752"/>
                  </a:cubicBezTo>
                  <a:lnTo>
                    <a:pt x="2312" y="1021"/>
                  </a:lnTo>
                  <a:cubicBezTo>
                    <a:pt x="2361" y="953"/>
                    <a:pt x="2361" y="863"/>
                    <a:pt x="2312" y="800"/>
                  </a:cubicBezTo>
                  <a:lnTo>
                    <a:pt x="1730" y="69"/>
                  </a:lnTo>
                  <a:cubicBezTo>
                    <a:pt x="1698" y="28"/>
                    <a:pt x="1648" y="1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6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TECNOLOGIAS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39" name="Google Shape;739;p46"/>
          <p:cNvSpPr txBox="1">
            <a:spLocks noGrp="1"/>
          </p:cNvSpPr>
          <p:nvPr>
            <p:ph type="subTitle" idx="1"/>
          </p:nvPr>
        </p:nvSpPr>
        <p:spPr>
          <a:xfrm>
            <a:off x="725263" y="1438563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0" name="Google Shape;740;p46"/>
          <p:cNvSpPr txBox="1">
            <a:spLocks noGrp="1"/>
          </p:cNvSpPr>
          <p:nvPr>
            <p:ph type="subTitle" idx="2"/>
          </p:nvPr>
        </p:nvSpPr>
        <p:spPr>
          <a:xfrm>
            <a:off x="6034224" y="1438563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46"/>
          <p:cNvSpPr txBox="1">
            <a:spLocks noGrp="1"/>
          </p:cNvSpPr>
          <p:nvPr>
            <p:ph type="subTitle" idx="3"/>
          </p:nvPr>
        </p:nvSpPr>
        <p:spPr>
          <a:xfrm>
            <a:off x="72529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742" name="Google Shape;742;p46"/>
          <p:cNvSpPr txBox="1">
            <a:spLocks noGrp="1"/>
          </p:cNvSpPr>
          <p:nvPr>
            <p:ph type="subTitle" idx="4"/>
          </p:nvPr>
        </p:nvSpPr>
        <p:spPr>
          <a:xfrm>
            <a:off x="603418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MICROSOFT EDGE</a:t>
            </a:r>
            <a:endParaRPr dirty="0"/>
          </a:p>
        </p:txBody>
      </p:sp>
      <p:sp>
        <p:nvSpPr>
          <p:cNvPr id="743" name="Google Shape;743;p46"/>
          <p:cNvSpPr txBox="1">
            <a:spLocks noGrp="1"/>
          </p:cNvSpPr>
          <p:nvPr>
            <p:ph type="subTitle" idx="5"/>
          </p:nvPr>
        </p:nvSpPr>
        <p:spPr>
          <a:xfrm>
            <a:off x="725263" y="3032669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46"/>
          <p:cNvSpPr txBox="1">
            <a:spLocks noGrp="1"/>
          </p:cNvSpPr>
          <p:nvPr>
            <p:ph type="subTitle" idx="6"/>
          </p:nvPr>
        </p:nvSpPr>
        <p:spPr>
          <a:xfrm>
            <a:off x="6034223" y="3032662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5" name="Google Shape;745;p46"/>
          <p:cNvSpPr txBox="1">
            <a:spLocks noGrp="1"/>
          </p:cNvSpPr>
          <p:nvPr>
            <p:ph type="subTitle" idx="7"/>
          </p:nvPr>
        </p:nvSpPr>
        <p:spPr>
          <a:xfrm>
            <a:off x="72529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746" name="Google Shape;746;p46"/>
          <p:cNvSpPr txBox="1">
            <a:spLocks noGrp="1"/>
          </p:cNvSpPr>
          <p:nvPr>
            <p:ph type="subTitle" idx="8"/>
          </p:nvPr>
        </p:nvSpPr>
        <p:spPr>
          <a:xfrm>
            <a:off x="603418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MUITO PAPEL E CANETA</a:t>
            </a:r>
            <a:endParaRPr dirty="0"/>
          </a:p>
        </p:txBody>
      </p:sp>
      <p:grpSp>
        <p:nvGrpSpPr>
          <p:cNvPr id="747" name="Google Shape;747;p46"/>
          <p:cNvGrpSpPr/>
          <p:nvPr/>
        </p:nvGrpSpPr>
        <p:grpSpPr>
          <a:xfrm>
            <a:off x="3338990" y="1438585"/>
            <a:ext cx="2466016" cy="3018015"/>
            <a:chOff x="2458000" y="1100817"/>
            <a:chExt cx="3141422" cy="3844605"/>
          </a:xfrm>
        </p:grpSpPr>
        <p:grpSp>
          <p:nvGrpSpPr>
            <p:cNvPr id="748" name="Google Shape;748;p46"/>
            <p:cNvGrpSpPr/>
            <p:nvPr/>
          </p:nvGrpSpPr>
          <p:grpSpPr>
            <a:xfrm rot="-658027">
              <a:off x="3080401" y="1292820"/>
              <a:ext cx="2208712" cy="3474228"/>
              <a:chOff x="2109725" y="1669400"/>
              <a:chExt cx="1745732" cy="2745976"/>
            </a:xfrm>
          </p:grpSpPr>
          <p:sp>
            <p:nvSpPr>
              <p:cNvPr id="749" name="Google Shape;749;p46"/>
              <p:cNvSpPr/>
              <p:nvPr/>
            </p:nvSpPr>
            <p:spPr>
              <a:xfrm>
                <a:off x="2109725" y="1669400"/>
                <a:ext cx="1351951" cy="2107766"/>
              </a:xfrm>
              <a:custGeom>
                <a:avLst/>
                <a:gdLst/>
                <a:ahLst/>
                <a:cxnLst/>
                <a:rect l="l" t="t" r="r" b="b"/>
                <a:pathLst>
                  <a:path w="39404" h="61433" extrusionOk="0">
                    <a:moveTo>
                      <a:pt x="1681" y="1"/>
                    </a:moveTo>
                    <a:cubicBezTo>
                      <a:pt x="1417" y="1"/>
                      <a:pt x="1150" y="72"/>
                      <a:pt x="909" y="220"/>
                    </a:cubicBezTo>
                    <a:cubicBezTo>
                      <a:pt x="215" y="646"/>
                      <a:pt x="1" y="1554"/>
                      <a:pt x="427" y="2248"/>
                    </a:cubicBezTo>
                    <a:lnTo>
                      <a:pt x="36893" y="61432"/>
                    </a:lnTo>
                    <a:lnTo>
                      <a:pt x="39403" y="59886"/>
                    </a:lnTo>
                    <a:lnTo>
                      <a:pt x="2938" y="702"/>
                    </a:lnTo>
                    <a:cubicBezTo>
                      <a:pt x="2659" y="250"/>
                      <a:pt x="2176" y="1"/>
                      <a:pt x="16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128588" dist="952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6"/>
              <p:cNvSpPr/>
              <p:nvPr/>
            </p:nvSpPr>
            <p:spPr>
              <a:xfrm>
                <a:off x="3364858" y="3717577"/>
                <a:ext cx="490599" cy="688224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20059" extrusionOk="0">
                    <a:moveTo>
                      <a:pt x="3128" y="0"/>
                    </a:moveTo>
                    <a:lnTo>
                      <a:pt x="1" y="1926"/>
                    </a:lnTo>
                    <a:lnTo>
                      <a:pt x="11171" y="20059"/>
                    </a:lnTo>
                    <a:lnTo>
                      <a:pt x="14299" y="18133"/>
                    </a:lnTo>
                    <a:lnTo>
                      <a:pt x="31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6"/>
              <p:cNvSpPr/>
              <p:nvPr/>
            </p:nvSpPr>
            <p:spPr>
              <a:xfrm>
                <a:off x="3364858" y="3759744"/>
                <a:ext cx="456632" cy="646057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8830" extrusionOk="0">
                    <a:moveTo>
                      <a:pt x="1138" y="0"/>
                    </a:moveTo>
                    <a:lnTo>
                      <a:pt x="1" y="697"/>
                    </a:lnTo>
                    <a:lnTo>
                      <a:pt x="11171" y="18830"/>
                    </a:lnTo>
                    <a:lnTo>
                      <a:pt x="13309" y="17513"/>
                    </a:lnTo>
                    <a:lnTo>
                      <a:pt x="11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6"/>
              <p:cNvSpPr/>
              <p:nvPr/>
            </p:nvSpPr>
            <p:spPr>
              <a:xfrm>
                <a:off x="3353261" y="3703064"/>
                <a:ext cx="130652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772" extrusionOk="0">
                    <a:moveTo>
                      <a:pt x="3381" y="1"/>
                    </a:moveTo>
                    <a:lnTo>
                      <a:pt x="1" y="2086"/>
                    </a:lnTo>
                    <a:lnTo>
                      <a:pt x="423" y="2772"/>
                    </a:lnTo>
                    <a:lnTo>
                      <a:pt x="3807" y="687"/>
                    </a:lnTo>
                    <a:lnTo>
                      <a:pt x="33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6"/>
              <p:cNvSpPr/>
              <p:nvPr/>
            </p:nvSpPr>
            <p:spPr>
              <a:xfrm>
                <a:off x="3353261" y="3739913"/>
                <a:ext cx="71330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698" extrusionOk="0">
                    <a:moveTo>
                      <a:pt x="1642" y="1"/>
                    </a:moveTo>
                    <a:lnTo>
                      <a:pt x="1" y="1012"/>
                    </a:lnTo>
                    <a:lnTo>
                      <a:pt x="423" y="1698"/>
                    </a:lnTo>
                    <a:lnTo>
                      <a:pt x="2078" y="680"/>
                    </a:lnTo>
                    <a:lnTo>
                      <a:pt x="164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6"/>
              <p:cNvSpPr/>
              <p:nvPr/>
            </p:nvSpPr>
            <p:spPr>
              <a:xfrm>
                <a:off x="3439894" y="3808945"/>
                <a:ext cx="63233" cy="5541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15" extrusionOk="0">
                    <a:moveTo>
                      <a:pt x="918" y="1"/>
                    </a:moveTo>
                    <a:cubicBezTo>
                      <a:pt x="775" y="1"/>
                      <a:pt x="629" y="39"/>
                      <a:pt x="497" y="120"/>
                    </a:cubicBezTo>
                    <a:cubicBezTo>
                      <a:pt x="120" y="355"/>
                      <a:pt x="0" y="851"/>
                      <a:pt x="237" y="1232"/>
                    </a:cubicBezTo>
                    <a:cubicBezTo>
                      <a:pt x="388" y="1477"/>
                      <a:pt x="652" y="1614"/>
                      <a:pt x="922" y="1614"/>
                    </a:cubicBezTo>
                    <a:cubicBezTo>
                      <a:pt x="1067" y="1614"/>
                      <a:pt x="1213" y="1575"/>
                      <a:pt x="1346" y="1493"/>
                    </a:cubicBezTo>
                    <a:cubicBezTo>
                      <a:pt x="1723" y="1261"/>
                      <a:pt x="1843" y="764"/>
                      <a:pt x="1606" y="383"/>
                    </a:cubicBezTo>
                    <a:cubicBezTo>
                      <a:pt x="1454" y="137"/>
                      <a:pt x="1190" y="1"/>
                      <a:pt x="9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6"/>
              <p:cNvSpPr/>
              <p:nvPr/>
            </p:nvSpPr>
            <p:spPr>
              <a:xfrm>
                <a:off x="3758121" y="4345727"/>
                <a:ext cx="96960" cy="69649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030" extrusionOk="0">
                    <a:moveTo>
                      <a:pt x="2537" y="1"/>
                    </a:moveTo>
                    <a:lnTo>
                      <a:pt x="1" y="1564"/>
                    </a:lnTo>
                    <a:lnTo>
                      <a:pt x="290" y="2029"/>
                    </a:lnTo>
                    <a:lnTo>
                      <a:pt x="2826" y="465"/>
                    </a:lnTo>
                    <a:lnTo>
                      <a:pt x="25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6"/>
              <p:cNvSpPr/>
              <p:nvPr/>
            </p:nvSpPr>
            <p:spPr>
              <a:xfrm>
                <a:off x="3511293" y="3774841"/>
                <a:ext cx="37844" cy="5125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494" extrusionOk="0">
                    <a:moveTo>
                      <a:pt x="293" y="0"/>
                    </a:moveTo>
                    <a:lnTo>
                      <a:pt x="1" y="180"/>
                    </a:lnTo>
                    <a:lnTo>
                      <a:pt x="810" y="1494"/>
                    </a:lnTo>
                    <a:lnTo>
                      <a:pt x="1103" y="1314"/>
                    </a:lnTo>
                    <a:lnTo>
                      <a:pt x="2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6"/>
              <p:cNvSpPr/>
              <p:nvPr/>
            </p:nvSpPr>
            <p:spPr>
              <a:xfrm>
                <a:off x="3393987" y="3847235"/>
                <a:ext cx="37707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90" extrusionOk="0">
                    <a:moveTo>
                      <a:pt x="289" y="0"/>
                    </a:moveTo>
                    <a:lnTo>
                      <a:pt x="0" y="179"/>
                    </a:lnTo>
                    <a:lnTo>
                      <a:pt x="807" y="1489"/>
                    </a:lnTo>
                    <a:lnTo>
                      <a:pt x="1099" y="1310"/>
                    </a:lnTo>
                    <a:lnTo>
                      <a:pt x="28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6"/>
              <p:cNvSpPr/>
              <p:nvPr/>
            </p:nvSpPr>
            <p:spPr>
              <a:xfrm>
                <a:off x="3413784" y="3774223"/>
                <a:ext cx="134152" cy="155287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526" extrusionOk="0">
                    <a:moveTo>
                      <a:pt x="1807" y="1"/>
                    </a:moveTo>
                    <a:lnTo>
                      <a:pt x="0" y="1114"/>
                    </a:lnTo>
                    <a:lnTo>
                      <a:pt x="2103" y="4526"/>
                    </a:lnTo>
                    <a:lnTo>
                      <a:pt x="3909" y="3409"/>
                    </a:lnTo>
                    <a:lnTo>
                      <a:pt x="18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6"/>
              <p:cNvSpPr/>
              <p:nvPr/>
            </p:nvSpPr>
            <p:spPr>
              <a:xfrm>
                <a:off x="3526767" y="3980221"/>
                <a:ext cx="107219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8" extrusionOk="0">
                    <a:moveTo>
                      <a:pt x="3124" y="1"/>
                    </a:moveTo>
                    <a:lnTo>
                      <a:pt x="0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6"/>
              <p:cNvSpPr/>
              <p:nvPr/>
            </p:nvSpPr>
            <p:spPr>
              <a:xfrm>
                <a:off x="3537747" y="3998234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6"/>
              <p:cNvSpPr/>
              <p:nvPr/>
            </p:nvSpPr>
            <p:spPr>
              <a:xfrm>
                <a:off x="3548897" y="4016144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6"/>
              <p:cNvSpPr/>
              <p:nvPr/>
            </p:nvSpPr>
            <p:spPr>
              <a:xfrm>
                <a:off x="3559877" y="4033985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0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6"/>
              <p:cNvSpPr/>
              <p:nvPr/>
            </p:nvSpPr>
            <p:spPr>
              <a:xfrm>
                <a:off x="3570856" y="4051895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6"/>
              <p:cNvSpPr/>
              <p:nvPr/>
            </p:nvSpPr>
            <p:spPr>
              <a:xfrm>
                <a:off x="3581972" y="4069908"/>
                <a:ext cx="107082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3" extrusionOk="0">
                    <a:moveTo>
                      <a:pt x="3121" y="0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6"/>
              <p:cNvSpPr/>
              <p:nvPr/>
            </p:nvSpPr>
            <p:spPr>
              <a:xfrm>
                <a:off x="3592986" y="408778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6"/>
              <p:cNvSpPr/>
              <p:nvPr/>
            </p:nvSpPr>
            <p:spPr>
              <a:xfrm>
                <a:off x="3603999" y="4105659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6"/>
              <p:cNvSpPr/>
              <p:nvPr/>
            </p:nvSpPr>
            <p:spPr>
              <a:xfrm>
                <a:off x="3615082" y="4123534"/>
                <a:ext cx="107116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924" extrusionOk="0">
                    <a:moveTo>
                      <a:pt x="3121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6"/>
              <p:cNvSpPr/>
              <p:nvPr/>
            </p:nvSpPr>
            <p:spPr>
              <a:xfrm>
                <a:off x="3626095" y="4141444"/>
                <a:ext cx="107082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7" extrusionOk="0">
                    <a:moveTo>
                      <a:pt x="3120" y="0"/>
                    </a:moveTo>
                    <a:lnTo>
                      <a:pt x="0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6"/>
              <p:cNvSpPr/>
              <p:nvPr/>
            </p:nvSpPr>
            <p:spPr>
              <a:xfrm>
                <a:off x="3637074" y="4159423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6"/>
              <p:cNvSpPr/>
              <p:nvPr/>
            </p:nvSpPr>
            <p:spPr>
              <a:xfrm>
                <a:off x="3648191" y="417729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0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6"/>
              <p:cNvSpPr/>
              <p:nvPr/>
            </p:nvSpPr>
            <p:spPr>
              <a:xfrm>
                <a:off x="3659204" y="419520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1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6"/>
              <p:cNvSpPr/>
              <p:nvPr/>
            </p:nvSpPr>
            <p:spPr>
              <a:xfrm>
                <a:off x="3670184" y="4213050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6"/>
              <p:cNvSpPr/>
              <p:nvPr/>
            </p:nvSpPr>
            <p:spPr>
              <a:xfrm>
                <a:off x="3681163" y="4230959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6"/>
              <p:cNvSpPr/>
              <p:nvPr/>
            </p:nvSpPr>
            <p:spPr>
              <a:xfrm>
                <a:off x="3692314" y="4248972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6"/>
              <p:cNvSpPr/>
              <p:nvPr/>
            </p:nvSpPr>
            <p:spPr>
              <a:xfrm>
                <a:off x="3703293" y="4266848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5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6"/>
              <p:cNvSpPr/>
              <p:nvPr/>
            </p:nvSpPr>
            <p:spPr>
              <a:xfrm>
                <a:off x="3714306" y="428472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6"/>
              <p:cNvSpPr/>
              <p:nvPr/>
            </p:nvSpPr>
            <p:spPr>
              <a:xfrm>
                <a:off x="3434336" y="3932770"/>
                <a:ext cx="238798" cy="60317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1758" extrusionOk="0">
                    <a:moveTo>
                      <a:pt x="6959" y="0"/>
                    </a:moveTo>
                    <a:lnTo>
                      <a:pt x="1" y="175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46"/>
            <p:cNvGrpSpPr/>
            <p:nvPr/>
          </p:nvGrpSpPr>
          <p:grpSpPr>
            <a:xfrm rot="647795" flipH="1">
              <a:off x="2763849" y="1276937"/>
              <a:ext cx="2208693" cy="3474198"/>
              <a:chOff x="363150" y="1669400"/>
              <a:chExt cx="1745732" cy="2745976"/>
            </a:xfrm>
          </p:grpSpPr>
          <p:sp>
            <p:nvSpPr>
              <p:cNvPr id="779" name="Google Shape;779;p46"/>
              <p:cNvSpPr/>
              <p:nvPr/>
            </p:nvSpPr>
            <p:spPr>
              <a:xfrm>
                <a:off x="363150" y="1669400"/>
                <a:ext cx="1351951" cy="2107766"/>
              </a:xfrm>
              <a:custGeom>
                <a:avLst/>
                <a:gdLst/>
                <a:ahLst/>
                <a:cxnLst/>
                <a:rect l="l" t="t" r="r" b="b"/>
                <a:pathLst>
                  <a:path w="39404" h="61433" extrusionOk="0">
                    <a:moveTo>
                      <a:pt x="1681" y="1"/>
                    </a:moveTo>
                    <a:cubicBezTo>
                      <a:pt x="1417" y="1"/>
                      <a:pt x="1150" y="72"/>
                      <a:pt x="909" y="220"/>
                    </a:cubicBezTo>
                    <a:cubicBezTo>
                      <a:pt x="215" y="646"/>
                      <a:pt x="1" y="1554"/>
                      <a:pt x="427" y="2248"/>
                    </a:cubicBezTo>
                    <a:lnTo>
                      <a:pt x="36893" y="61432"/>
                    </a:lnTo>
                    <a:lnTo>
                      <a:pt x="39403" y="59886"/>
                    </a:lnTo>
                    <a:lnTo>
                      <a:pt x="2938" y="702"/>
                    </a:lnTo>
                    <a:cubicBezTo>
                      <a:pt x="2659" y="250"/>
                      <a:pt x="2176" y="1"/>
                      <a:pt x="16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128588" dist="9525" algn="bl" rotWithShape="0">
                  <a:schemeClr val="dk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6"/>
              <p:cNvSpPr/>
              <p:nvPr/>
            </p:nvSpPr>
            <p:spPr>
              <a:xfrm>
                <a:off x="1618283" y="3717577"/>
                <a:ext cx="490599" cy="688224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20059" extrusionOk="0">
                    <a:moveTo>
                      <a:pt x="3128" y="0"/>
                    </a:moveTo>
                    <a:lnTo>
                      <a:pt x="1" y="1926"/>
                    </a:lnTo>
                    <a:lnTo>
                      <a:pt x="11171" y="20059"/>
                    </a:lnTo>
                    <a:lnTo>
                      <a:pt x="14299" y="18133"/>
                    </a:lnTo>
                    <a:lnTo>
                      <a:pt x="31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6"/>
              <p:cNvSpPr/>
              <p:nvPr/>
            </p:nvSpPr>
            <p:spPr>
              <a:xfrm>
                <a:off x="1618283" y="3759744"/>
                <a:ext cx="456632" cy="646057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8830" extrusionOk="0">
                    <a:moveTo>
                      <a:pt x="1138" y="0"/>
                    </a:moveTo>
                    <a:lnTo>
                      <a:pt x="1" y="697"/>
                    </a:lnTo>
                    <a:lnTo>
                      <a:pt x="11171" y="18830"/>
                    </a:lnTo>
                    <a:lnTo>
                      <a:pt x="13309" y="17513"/>
                    </a:lnTo>
                    <a:lnTo>
                      <a:pt x="11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6"/>
              <p:cNvSpPr/>
              <p:nvPr/>
            </p:nvSpPr>
            <p:spPr>
              <a:xfrm>
                <a:off x="1606686" y="3703064"/>
                <a:ext cx="130652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772" extrusionOk="0">
                    <a:moveTo>
                      <a:pt x="3381" y="1"/>
                    </a:moveTo>
                    <a:lnTo>
                      <a:pt x="1" y="2086"/>
                    </a:lnTo>
                    <a:lnTo>
                      <a:pt x="423" y="2772"/>
                    </a:lnTo>
                    <a:lnTo>
                      <a:pt x="3807" y="687"/>
                    </a:lnTo>
                    <a:lnTo>
                      <a:pt x="33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6"/>
              <p:cNvSpPr/>
              <p:nvPr/>
            </p:nvSpPr>
            <p:spPr>
              <a:xfrm>
                <a:off x="1606686" y="3739913"/>
                <a:ext cx="71330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698" extrusionOk="0">
                    <a:moveTo>
                      <a:pt x="1642" y="1"/>
                    </a:moveTo>
                    <a:lnTo>
                      <a:pt x="1" y="1012"/>
                    </a:lnTo>
                    <a:lnTo>
                      <a:pt x="423" y="1698"/>
                    </a:lnTo>
                    <a:lnTo>
                      <a:pt x="2078" y="680"/>
                    </a:lnTo>
                    <a:lnTo>
                      <a:pt x="164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6"/>
              <p:cNvSpPr/>
              <p:nvPr/>
            </p:nvSpPr>
            <p:spPr>
              <a:xfrm>
                <a:off x="1693319" y="3808945"/>
                <a:ext cx="63233" cy="5541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15" extrusionOk="0">
                    <a:moveTo>
                      <a:pt x="918" y="1"/>
                    </a:moveTo>
                    <a:cubicBezTo>
                      <a:pt x="775" y="1"/>
                      <a:pt x="629" y="39"/>
                      <a:pt x="497" y="120"/>
                    </a:cubicBezTo>
                    <a:cubicBezTo>
                      <a:pt x="120" y="355"/>
                      <a:pt x="0" y="851"/>
                      <a:pt x="237" y="1232"/>
                    </a:cubicBezTo>
                    <a:cubicBezTo>
                      <a:pt x="388" y="1477"/>
                      <a:pt x="652" y="1614"/>
                      <a:pt x="922" y="1614"/>
                    </a:cubicBezTo>
                    <a:cubicBezTo>
                      <a:pt x="1067" y="1614"/>
                      <a:pt x="1213" y="1575"/>
                      <a:pt x="1346" y="1493"/>
                    </a:cubicBezTo>
                    <a:cubicBezTo>
                      <a:pt x="1723" y="1261"/>
                      <a:pt x="1843" y="764"/>
                      <a:pt x="1606" y="383"/>
                    </a:cubicBezTo>
                    <a:cubicBezTo>
                      <a:pt x="1454" y="137"/>
                      <a:pt x="1190" y="1"/>
                      <a:pt x="9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6"/>
              <p:cNvSpPr/>
              <p:nvPr/>
            </p:nvSpPr>
            <p:spPr>
              <a:xfrm>
                <a:off x="2011546" y="4345727"/>
                <a:ext cx="96960" cy="69649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030" extrusionOk="0">
                    <a:moveTo>
                      <a:pt x="2537" y="1"/>
                    </a:moveTo>
                    <a:lnTo>
                      <a:pt x="1" y="1564"/>
                    </a:lnTo>
                    <a:lnTo>
                      <a:pt x="290" y="2029"/>
                    </a:lnTo>
                    <a:lnTo>
                      <a:pt x="2826" y="465"/>
                    </a:lnTo>
                    <a:lnTo>
                      <a:pt x="25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6"/>
              <p:cNvSpPr/>
              <p:nvPr/>
            </p:nvSpPr>
            <p:spPr>
              <a:xfrm>
                <a:off x="1764718" y="3774841"/>
                <a:ext cx="37844" cy="5125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494" extrusionOk="0">
                    <a:moveTo>
                      <a:pt x="293" y="0"/>
                    </a:moveTo>
                    <a:lnTo>
                      <a:pt x="1" y="180"/>
                    </a:lnTo>
                    <a:lnTo>
                      <a:pt x="810" y="1494"/>
                    </a:lnTo>
                    <a:lnTo>
                      <a:pt x="1103" y="1314"/>
                    </a:lnTo>
                    <a:lnTo>
                      <a:pt x="2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1647412" y="3847235"/>
                <a:ext cx="37707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90" extrusionOk="0">
                    <a:moveTo>
                      <a:pt x="289" y="0"/>
                    </a:moveTo>
                    <a:lnTo>
                      <a:pt x="0" y="179"/>
                    </a:lnTo>
                    <a:lnTo>
                      <a:pt x="807" y="1489"/>
                    </a:lnTo>
                    <a:lnTo>
                      <a:pt x="1099" y="1310"/>
                    </a:lnTo>
                    <a:lnTo>
                      <a:pt x="28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6"/>
              <p:cNvSpPr/>
              <p:nvPr/>
            </p:nvSpPr>
            <p:spPr>
              <a:xfrm>
                <a:off x="1667209" y="3774223"/>
                <a:ext cx="134152" cy="155287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526" extrusionOk="0">
                    <a:moveTo>
                      <a:pt x="1807" y="1"/>
                    </a:moveTo>
                    <a:lnTo>
                      <a:pt x="0" y="1114"/>
                    </a:lnTo>
                    <a:lnTo>
                      <a:pt x="2103" y="4526"/>
                    </a:lnTo>
                    <a:lnTo>
                      <a:pt x="3909" y="3409"/>
                    </a:lnTo>
                    <a:lnTo>
                      <a:pt x="18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6"/>
              <p:cNvSpPr/>
              <p:nvPr/>
            </p:nvSpPr>
            <p:spPr>
              <a:xfrm>
                <a:off x="1780192" y="3980221"/>
                <a:ext cx="107219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8" extrusionOk="0">
                    <a:moveTo>
                      <a:pt x="3124" y="1"/>
                    </a:moveTo>
                    <a:lnTo>
                      <a:pt x="0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6"/>
              <p:cNvSpPr/>
              <p:nvPr/>
            </p:nvSpPr>
            <p:spPr>
              <a:xfrm>
                <a:off x="1791172" y="3998234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6"/>
              <p:cNvSpPr/>
              <p:nvPr/>
            </p:nvSpPr>
            <p:spPr>
              <a:xfrm>
                <a:off x="1802322" y="4016144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1813302" y="4033985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0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6"/>
              <p:cNvSpPr/>
              <p:nvPr/>
            </p:nvSpPr>
            <p:spPr>
              <a:xfrm>
                <a:off x="1824281" y="4051895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6"/>
              <p:cNvSpPr/>
              <p:nvPr/>
            </p:nvSpPr>
            <p:spPr>
              <a:xfrm>
                <a:off x="1835397" y="4069908"/>
                <a:ext cx="107082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3" extrusionOk="0">
                    <a:moveTo>
                      <a:pt x="3121" y="0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6"/>
              <p:cNvSpPr/>
              <p:nvPr/>
            </p:nvSpPr>
            <p:spPr>
              <a:xfrm>
                <a:off x="1846411" y="408778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6"/>
              <p:cNvSpPr/>
              <p:nvPr/>
            </p:nvSpPr>
            <p:spPr>
              <a:xfrm>
                <a:off x="1857424" y="4105659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6"/>
              <p:cNvSpPr/>
              <p:nvPr/>
            </p:nvSpPr>
            <p:spPr>
              <a:xfrm>
                <a:off x="1868507" y="4123534"/>
                <a:ext cx="107116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924" extrusionOk="0">
                    <a:moveTo>
                      <a:pt x="3121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1879520" y="4141444"/>
                <a:ext cx="107082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7" extrusionOk="0">
                    <a:moveTo>
                      <a:pt x="3120" y="0"/>
                    </a:moveTo>
                    <a:lnTo>
                      <a:pt x="0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1890499" y="4159423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1901616" y="417729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0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6"/>
              <p:cNvSpPr/>
              <p:nvPr/>
            </p:nvSpPr>
            <p:spPr>
              <a:xfrm>
                <a:off x="1912629" y="419520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1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6"/>
              <p:cNvSpPr/>
              <p:nvPr/>
            </p:nvSpPr>
            <p:spPr>
              <a:xfrm>
                <a:off x="1923609" y="4213050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>
                <a:off x="1934588" y="4230959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>
                <a:off x="1945739" y="4248972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6"/>
              <p:cNvSpPr/>
              <p:nvPr/>
            </p:nvSpPr>
            <p:spPr>
              <a:xfrm>
                <a:off x="1956718" y="4266848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5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6"/>
              <p:cNvSpPr/>
              <p:nvPr/>
            </p:nvSpPr>
            <p:spPr>
              <a:xfrm>
                <a:off x="1967731" y="428472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>
                <a:off x="1687761" y="3932770"/>
                <a:ext cx="238798" cy="60317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1758" extrusionOk="0">
                    <a:moveTo>
                      <a:pt x="6959" y="0"/>
                    </a:moveTo>
                    <a:lnTo>
                      <a:pt x="1" y="175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 build="p"/>
      <p:bldP spid="742" grpId="0" build="p"/>
      <p:bldP spid="745" grpId="0" build="p"/>
    </p:bldLst>
  </p:timing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197</Words>
  <Application>Microsoft Office PowerPoint</Application>
  <PresentationFormat>Apresentação na tela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Squada One</vt:lpstr>
      <vt:lpstr>Fira Sans Extra Condensed Medium</vt:lpstr>
      <vt:lpstr>Barlow Light</vt:lpstr>
      <vt:lpstr>Barlow</vt:lpstr>
      <vt:lpstr>Bahiana</vt:lpstr>
      <vt:lpstr>Roboto Slab Light</vt:lpstr>
      <vt:lpstr>Arial</vt:lpstr>
      <vt:lpstr>Geek Pride Day by Slidesgo</vt:lpstr>
      <vt:lpstr>HERÓIS VS VILÕES</vt:lpstr>
      <vt:lpstr>Apresentação do PowerPoint</vt:lpstr>
      <vt:lpstr>INSPIRAÇÃO</vt:lpstr>
      <vt:lpstr>FUNÇÕES DO GAME</vt:lpstr>
      <vt:lpstr>PLAYER</vt:lpstr>
      <vt:lpstr>ZERE A VIDA DO SEU OPONENTE  E VENÇA!!</vt:lpstr>
      <vt:lpstr>LIÇÕES DO DESENVOLVIMENTO</vt:lpstr>
      <vt:lpstr>PROCESSO DE TRAVALHO</vt:lpstr>
      <vt:lpstr> TECNOLOGIAS</vt:lpstr>
      <vt:lpstr>OBRIGADA!!!</vt:lpstr>
      <vt:lpstr>VAMOS JOGAR?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HERÓIS VS VILÕES</dc:title>
  <cp:lastModifiedBy>Gabriela Laryssa</cp:lastModifiedBy>
  <cp:revision>2</cp:revision>
  <dcterms:modified xsi:type="dcterms:W3CDTF">2022-02-21T12:07:34Z</dcterms:modified>
</cp:coreProperties>
</file>