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4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52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99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50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3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19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04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6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2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3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9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73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0087-E441-4F23-9E1B-64B162550ACD}" type="datetimeFigureOut">
              <a:rPr lang="it-IT" smtClean="0"/>
              <a:t>15/03/2024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E45A39-F3C3-4B9B-B8BB-CCDC99C3B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79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4E9FC71-C610-183E-EE82-114527A2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97" y="1105246"/>
            <a:ext cx="10080000" cy="53210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EC43E0-D464-A30B-7221-C7D5A7F8A2C0}"/>
              </a:ext>
            </a:extLst>
          </p:cNvPr>
          <p:cNvSpPr txBox="1"/>
          <p:nvPr/>
        </p:nvSpPr>
        <p:spPr>
          <a:xfrm>
            <a:off x="1295921" y="22324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 Nova Cond Light" panose="020B0306020202020204" pitchFamily="34" charset="0"/>
              </a:rPr>
              <a:t>SITO DI RIFERIMENTO (DOPO IL LOG-IN)</a:t>
            </a:r>
            <a:br>
              <a:rPr lang="it-IT" dirty="0"/>
            </a:br>
            <a:r>
              <a:rPr lang="it-IT" b="1" dirty="0">
                <a:latin typeface="Arial Nova Cond Light" panose="020B0306020202020204" pitchFamily="34" charset="0"/>
              </a:rPr>
              <a:t>Spotify:</a:t>
            </a:r>
            <a:r>
              <a:rPr lang="it-IT" dirty="0"/>
              <a:t> </a:t>
            </a:r>
            <a:r>
              <a:rPr lang="it-IT" u="sng" dirty="0">
                <a:hlinkClick r:id="rId3"/>
              </a:rPr>
              <a:t>https://open.spotify.com/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40300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995593E-B5A0-D688-CB4F-9B4B49D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24" y="761847"/>
            <a:ext cx="10080000" cy="53343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B8DD06-0EDD-2A6A-D435-4262EAC59268}"/>
              </a:ext>
            </a:extLst>
          </p:cNvPr>
          <p:cNvSpPr txBox="1"/>
          <p:nvPr/>
        </p:nvSpPr>
        <p:spPr>
          <a:xfrm>
            <a:off x="1732124" y="204392"/>
            <a:ext cx="20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 Nova Cond Light" panose="020B0306020202020204" pitchFamily="34" charset="0"/>
              </a:rPr>
              <a:t>HOME PAGE RICREATA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5595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9B10A7-811C-2BD5-1B9E-C786E106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60" y="772500"/>
            <a:ext cx="10080000" cy="53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22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Arial Nova Cond Light</vt:lpstr>
      <vt:lpstr>Century Gothic</vt:lpstr>
      <vt:lpstr>Wingdings 3</vt:lpstr>
      <vt:lpstr>Filo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Fuoti</dc:creator>
  <cp:lastModifiedBy>Gabriele Fuoti</cp:lastModifiedBy>
  <cp:revision>1</cp:revision>
  <dcterms:created xsi:type="dcterms:W3CDTF">2024-03-15T11:26:35Z</dcterms:created>
  <dcterms:modified xsi:type="dcterms:W3CDTF">2024-03-15T11:34:39Z</dcterms:modified>
</cp:coreProperties>
</file>