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9E9AD-0311-41DA-98AB-5F239F4F8E9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EAE6-C2E1-4F46-8FAD-74CDF49E341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80D29-8B28-44AA-A8CE-EA1D7D0D09B5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D57-16FF-46CE-9395-34B273911E41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3096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D57-16FF-46CE-9395-34B273911E41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844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D57-16FF-46CE-9395-34B273911E41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83869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D57-16FF-46CE-9395-34B273911E41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581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D57-16FF-46CE-9395-34B273911E41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131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8D57-16FF-46CE-9395-34B273911E41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7495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712-7560-4464-B26A-A9DB9DC74D76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7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895-6E83-4183-BF9E-D69A9E258E7B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D036-0693-4BDE-ADC4-A1A0F197C924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0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A277-2F60-4899-9E7D-FA5AA5BF0F38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0770-72BD-463E-88FD-FE44A0AB4D87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41AE-3FC6-44FD-B99D-D18F554A0C66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3887-B120-4ABA-82B2-45F5DE9897EC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5D52-EA03-4D9B-BD34-664132BC89AC}" type="datetime1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8372-D99F-481C-984B-D45DF09188B3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B166-7F9B-4A7E-9991-54E1571AE55E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8D57-16FF-46CE-9395-34B273911E41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GRUPPO 41- MORELLI MALE TERZIANI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53FB-F6B9-41E7-8373-1C0C9C982D1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1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5CD6F-B7A2-4958-90A8-6625A2EE2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7175"/>
            <a:ext cx="9144000" cy="1536114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INGEGNERIA DEL SOFTWARE -PROVA FINALE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8D92B-A1B9-4CB2-BB4C-E53A0946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9757" y="5388561"/>
            <a:ext cx="5124886" cy="402639"/>
          </a:xfrm>
        </p:spPr>
        <p:txBody>
          <a:bodyPr/>
          <a:lstStyle/>
          <a:p>
            <a:pPr algn="ctr"/>
            <a:r>
              <a:rPr lang="it-IT" dirty="0"/>
              <a:t>GRUPPO 41- MORELLI MALE TERZIANI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D78F1B-1C1E-4570-96A7-FF5055C8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924050"/>
            <a:ext cx="77247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DC23FF-5E67-4028-A0C2-8A75F1B4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2271"/>
            <a:ext cx="9905998" cy="654657"/>
          </a:xfrm>
        </p:spPr>
        <p:txBody>
          <a:bodyPr/>
          <a:lstStyle/>
          <a:p>
            <a:r>
              <a:rPr lang="it-IT" dirty="0"/>
              <a:t>CARDS 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58CF15-F098-4833-B35B-94F4AD8D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416E342-11AC-40CB-A5B5-ED629FC5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7" y="803718"/>
            <a:ext cx="7226423" cy="5079557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D8F457-5698-4586-B535-4CD62FCE7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34" y="190198"/>
            <a:ext cx="4467849" cy="4324954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B74F1E9-3D4B-4892-8A69-8B8FECE0B78B}"/>
              </a:ext>
            </a:extLst>
          </p:cNvPr>
          <p:cNvCxnSpPr/>
          <p:nvPr/>
        </p:nvCxnSpPr>
        <p:spPr>
          <a:xfrm flipH="1">
            <a:off x="10210800" y="2352675"/>
            <a:ext cx="838199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BD7309-6DAD-4535-ADFF-3B43B3768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84" y="4704880"/>
            <a:ext cx="4476698" cy="14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E10F3-65C1-4471-AA02-6DF3EB73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1159"/>
            <a:ext cx="9905998" cy="676882"/>
          </a:xfrm>
        </p:spPr>
        <p:txBody>
          <a:bodyPr/>
          <a:lstStyle/>
          <a:p>
            <a:r>
              <a:rPr lang="it-IT" dirty="0"/>
              <a:t>WAREHOUSE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25C0549-AE04-414F-AF5E-6DAF3BB6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9D4AA44-390A-444F-ADAA-0A990B23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838201"/>
            <a:ext cx="8877300" cy="5045074"/>
          </a:xfrm>
        </p:spPr>
      </p:pic>
    </p:spTree>
    <p:extLst>
      <p:ext uri="{BB962C8B-B14F-4D97-AF65-F5344CB8AC3E}">
        <p14:creationId xmlns:p14="http://schemas.microsoft.com/office/powerpoint/2010/main" val="30997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BB6AF-39C9-4081-BC23-F02EE13D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3546"/>
            <a:ext cx="9905998" cy="572107"/>
          </a:xfrm>
        </p:spPr>
        <p:txBody>
          <a:bodyPr>
            <a:normAutofit fontScale="90000"/>
          </a:bodyPr>
          <a:lstStyle/>
          <a:p>
            <a:r>
              <a:rPr lang="it-IT" sz="4000" dirty="0"/>
              <a:t>OBSERVER</a:t>
            </a:r>
            <a:r>
              <a:rPr lang="it-IT" dirty="0"/>
              <a:t>/OBSERVABLE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F5472D-51A9-42D2-8D08-0F293573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GRUPPO 41- MORELLI MALE TERZIANI</a:t>
            </a:r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85AAB59-D549-4B7E-A884-CA2000203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534" y="1048385"/>
            <a:ext cx="2987753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31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Circuito</vt:lpstr>
      <vt:lpstr>INGEGNERIA DEL SOFTWARE -PROVA FINALE</vt:lpstr>
      <vt:lpstr>CARDS </vt:lpstr>
      <vt:lpstr>WAREHOUSE</vt:lpstr>
      <vt:lpstr>OBSERVER/OBSERVABLE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 -PROVA FINALE</dc:title>
  <dc:creator>Lorenzo Male</dc:creator>
  <cp:lastModifiedBy>Lorenzo Male</cp:lastModifiedBy>
  <cp:revision>7</cp:revision>
  <dcterms:created xsi:type="dcterms:W3CDTF">2021-07-06T15:01:31Z</dcterms:created>
  <dcterms:modified xsi:type="dcterms:W3CDTF">2021-07-07T10:43:55Z</dcterms:modified>
</cp:coreProperties>
</file>