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7.xml" ContentType="application/vnd.openxmlformats-officedocument.presentationml.tags+xml"/>
  <Override PartName="/ppt/notesSlides/notesSlide1.xml" ContentType="application/vnd.openxmlformats-officedocument.presentationml.notesSlide+xml"/>
  <Override PartName="/ppt/tags/tag28.xml" ContentType="application/vnd.openxmlformats-officedocument.presentationml.tags+xml"/>
  <Override PartName="/ppt/notesSlides/notesSlide2.xml" ContentType="application/vnd.openxmlformats-officedocument.presentationml.notesSlide+xml"/>
  <Override PartName="/ppt/tags/tag29.xml" ContentType="application/vnd.openxmlformats-officedocument.presentationml.tags+xml"/>
  <Override PartName="/ppt/notesSlides/notesSlide3.xml" ContentType="application/vnd.openxmlformats-officedocument.presentationml.notesSlide+xml"/>
  <Override PartName="/ppt/tags/tag30.xml" ContentType="application/vnd.openxmlformats-officedocument.presentationml.tags+xml"/>
  <Override PartName="/ppt/notesSlides/notesSlide4.xml" ContentType="application/vnd.openxmlformats-officedocument.presentationml.notesSlide+xml"/>
  <Override PartName="/ppt/tags/tag31.xml" ContentType="application/vnd.openxmlformats-officedocument.presentationml.tags+xml"/>
  <Override PartName="/ppt/notesSlides/notesSlide5.xml" ContentType="application/vnd.openxmlformats-officedocument.presentationml.notesSlide+xml"/>
  <Override PartName="/ppt/tags/tag32.xml" ContentType="application/vnd.openxmlformats-officedocument.presentationml.tags+xml"/>
  <Override PartName="/ppt/notesSlides/notesSlide6.xml" ContentType="application/vnd.openxmlformats-officedocument.presentationml.notesSlide+xml"/>
  <Override PartName="/ppt/tags/tag33.xml" ContentType="application/vnd.openxmlformats-officedocument.presentationml.tags+xml"/>
  <Override PartName="/ppt/notesSlides/notesSlide7.xml" ContentType="application/vnd.openxmlformats-officedocument.presentationml.notesSlide+xml"/>
  <Override PartName="/ppt/tags/tag34.xml" ContentType="application/vnd.openxmlformats-officedocument.presentationml.tags+xml"/>
  <Override PartName="/ppt/notesSlides/notesSlide8.xml" ContentType="application/vnd.openxmlformats-officedocument.presentationml.notesSlide+xml"/>
  <Override PartName="/ppt/tags/tag35.xml" ContentType="application/vnd.openxmlformats-officedocument.presentationml.tags+xml"/>
  <Override PartName="/ppt/notesSlides/notesSlide9.xml" ContentType="application/vnd.openxmlformats-officedocument.presentationml.notesSlide+xml"/>
  <Override PartName="/ppt/tags/tag36.xml" ContentType="application/vnd.openxmlformats-officedocument.presentationml.tags+xml"/>
  <Override PartName="/ppt/notesSlides/notesSlide10.xml" ContentType="application/vnd.openxmlformats-officedocument.presentationml.notesSlide+xml"/>
  <Override PartName="/ppt/tags/tag37.xml" ContentType="application/vnd.openxmlformats-officedocument.presentationml.tags+xml"/>
  <Override PartName="/ppt/notesSlides/notesSlide11.xml" ContentType="application/vnd.openxmlformats-officedocument.presentationml.notesSlide+xml"/>
  <Override PartName="/ppt/tags/tag38.xml" ContentType="application/vnd.openxmlformats-officedocument.presentationml.tags+xml"/>
  <Override PartName="/ppt/notesSlides/notesSlide12.xml" ContentType="application/vnd.openxmlformats-officedocument.presentationml.notesSlide+xml"/>
  <Override PartName="/ppt/tags/tag39.xml" ContentType="application/vnd.openxmlformats-officedocument.presentationml.tags+xml"/>
  <Override PartName="/ppt/notesSlides/notesSlide13.xml" ContentType="application/vnd.openxmlformats-officedocument.presentationml.notesSlide+xml"/>
  <Override PartName="/ppt/tags/tag40.xml" ContentType="application/vnd.openxmlformats-officedocument.presentationml.tags+xml"/>
  <Override PartName="/ppt/notesSlides/notesSlide14.xml" ContentType="application/vnd.openxmlformats-officedocument.presentationml.notesSlide+xml"/>
  <Override PartName="/ppt/tags/tag41.xml" ContentType="application/vnd.openxmlformats-officedocument.presentationml.tags+xml"/>
  <Override PartName="/ppt/notesSlides/notesSlide15.xml" ContentType="application/vnd.openxmlformats-officedocument.presentationml.notesSlide+xml"/>
  <Override PartName="/ppt/tags/tag42.xml" ContentType="application/vnd.openxmlformats-officedocument.presentationml.tags+xml"/>
  <Override PartName="/ppt/notesSlides/notesSlide16.xml" ContentType="application/vnd.openxmlformats-officedocument.presentationml.notesSlide+xml"/>
  <Override PartName="/ppt/tags/tag43.xml" ContentType="application/vnd.openxmlformats-officedocument.presentationml.tags+xml"/>
  <Override PartName="/ppt/notesSlides/notesSlide17.xml" ContentType="application/vnd.openxmlformats-officedocument.presentationml.notesSlide+xml"/>
  <Override PartName="/ppt/tags/tag44.xml" ContentType="application/vnd.openxmlformats-officedocument.presentationml.tags+xml"/>
  <Override PartName="/ppt/notesSlides/notesSlide18.xml" ContentType="application/vnd.openxmlformats-officedocument.presentationml.notesSlide+xml"/>
  <Override PartName="/ppt/tags/tag45.xml" ContentType="application/vnd.openxmlformats-officedocument.presentationml.tags+xml"/>
  <Override PartName="/ppt/notesSlides/notesSlide19.xml" ContentType="application/vnd.openxmlformats-officedocument.presentationml.notesSlide+xml"/>
  <Override PartName="/ppt/tags/tag46.xml" ContentType="application/vnd.openxmlformats-officedocument.presentationml.tags+xml"/>
  <Override PartName="/ppt/notesSlides/notesSlide20.xml" ContentType="application/vnd.openxmlformats-officedocument.presentationml.notesSlide+xml"/>
  <Override PartName="/ppt/tags/tag47.xml" ContentType="application/vnd.openxmlformats-officedocument.presentationml.tags+xml"/>
  <Override PartName="/ppt/notesSlides/notesSlide21.xml" ContentType="application/vnd.openxmlformats-officedocument.presentationml.notesSlide+xml"/>
  <Override PartName="/ppt/tags/tag48.xml" ContentType="application/vnd.openxmlformats-officedocument.presentationml.tags+xml"/>
  <Override PartName="/ppt/notesSlides/notesSlide22.xml" ContentType="application/vnd.openxmlformats-officedocument.presentationml.notesSlide+xml"/>
  <Override PartName="/ppt/tags/tag49.xml" ContentType="application/vnd.openxmlformats-officedocument.presentationml.tags+xml"/>
  <Override PartName="/ppt/notesSlides/notesSlide23.xml" ContentType="application/vnd.openxmlformats-officedocument.presentationml.notesSlide+xml"/>
  <Override PartName="/ppt/tags/tag50.xml" ContentType="application/vnd.openxmlformats-officedocument.presentationml.tags+xml"/>
  <Override PartName="/ppt/notesSlides/notesSlide24.xml" ContentType="application/vnd.openxmlformats-officedocument.presentationml.notesSlide+xml"/>
  <Override PartName="/ppt/tags/tag51.xml" ContentType="application/vnd.openxmlformats-officedocument.presentationml.tags+xml"/>
  <Override PartName="/ppt/notesSlides/notesSlide25.xml" ContentType="application/vnd.openxmlformats-officedocument.presentationml.notesSlide+xml"/>
  <Override PartName="/ppt/tags/tag52.xml" ContentType="application/vnd.openxmlformats-officedocument.presentationml.tags+xml"/>
  <Override PartName="/ppt/notesSlides/notesSlide26.xml" ContentType="application/vnd.openxmlformats-officedocument.presentationml.notesSlide+xml"/>
  <Override PartName="/ppt/tags/tag53.xml" ContentType="application/vnd.openxmlformats-officedocument.presentationml.tags+xml"/>
  <Override PartName="/ppt/notesSlides/notesSlide27.xml" ContentType="application/vnd.openxmlformats-officedocument.presentationml.notesSlide+xml"/>
  <Override PartName="/ppt/tags/tag54.xml" ContentType="application/vnd.openxmlformats-officedocument.presentationml.tags+xml"/>
  <Override PartName="/ppt/notesSlides/notesSlide28.xml" ContentType="application/vnd.openxmlformats-officedocument.presentationml.notesSlide+xml"/>
  <Override PartName="/ppt/tags/tag55.xml" ContentType="application/vnd.openxmlformats-officedocument.presentationml.tags+xml"/>
  <Override PartName="/ppt/notesSlides/notesSlide29.xml" ContentType="application/vnd.openxmlformats-officedocument.presentationml.notesSlide+xml"/>
  <Override PartName="/ppt/tags/tag56.xml" ContentType="application/vnd.openxmlformats-officedocument.presentationml.tags+xml"/>
  <Override PartName="/ppt/notesSlides/notesSlide30.xml" ContentType="application/vnd.openxmlformats-officedocument.presentationml.notesSlide+xml"/>
  <Override PartName="/ppt/tags/tag57.xml" ContentType="application/vnd.openxmlformats-officedocument.presentationml.tags+xml"/>
  <Override PartName="/ppt/notesSlides/notesSlide31.xml" ContentType="application/vnd.openxmlformats-officedocument.presentationml.notesSlide+xml"/>
  <Override PartName="/ppt/tags/tag58.xml" ContentType="application/vnd.openxmlformats-officedocument.presentationml.tags+xml"/>
  <Override PartName="/ppt/notesSlides/notesSlide32.xml" ContentType="application/vnd.openxmlformats-officedocument.presentationml.notesSlide+xml"/>
  <Override PartName="/ppt/tags/tag59.xml" ContentType="application/vnd.openxmlformats-officedocument.presentationml.tags+xml"/>
  <Override PartName="/ppt/notesSlides/notesSlide33.xml" ContentType="application/vnd.openxmlformats-officedocument.presentationml.notesSlide+xml"/>
  <Override PartName="/ppt/tags/tag60.xml" ContentType="application/vnd.openxmlformats-officedocument.presentationml.tags+xml"/>
  <Override PartName="/ppt/notesSlides/notesSlide34.xml" ContentType="application/vnd.openxmlformats-officedocument.presentationml.notesSlide+xml"/>
  <Override PartName="/ppt/tags/tag61.xml" ContentType="application/vnd.openxmlformats-officedocument.presentationml.tags+xml"/>
  <Override PartName="/ppt/notesSlides/notesSlide35.xml" ContentType="application/vnd.openxmlformats-officedocument.presentationml.notesSlide+xml"/>
  <Override PartName="/ppt/tags/tag62.xml" ContentType="application/vnd.openxmlformats-officedocument.presentationml.tags+xml"/>
  <Override PartName="/ppt/notesSlides/notesSlide3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1" r:id="rId4"/>
  </p:sldMasterIdLst>
  <p:notesMasterIdLst>
    <p:notesMasterId r:id="rId41"/>
  </p:notesMasterIdLst>
  <p:handoutMasterIdLst>
    <p:handoutMasterId r:id="rId42"/>
  </p:handoutMasterIdLst>
  <p:sldIdLst>
    <p:sldId id="364" r:id="rId5"/>
    <p:sldId id="335" r:id="rId6"/>
    <p:sldId id="366" r:id="rId7"/>
    <p:sldId id="333" r:id="rId8"/>
    <p:sldId id="337" r:id="rId9"/>
    <p:sldId id="290" r:id="rId10"/>
    <p:sldId id="291" r:id="rId11"/>
    <p:sldId id="338" r:id="rId12"/>
    <p:sldId id="292" r:id="rId13"/>
    <p:sldId id="375" r:id="rId14"/>
    <p:sldId id="367" r:id="rId15"/>
    <p:sldId id="374" r:id="rId16"/>
    <p:sldId id="321" r:id="rId17"/>
    <p:sldId id="343" r:id="rId18"/>
    <p:sldId id="342" r:id="rId19"/>
    <p:sldId id="368" r:id="rId20"/>
    <p:sldId id="344" r:id="rId21"/>
    <p:sldId id="355" r:id="rId22"/>
    <p:sldId id="356" r:id="rId23"/>
    <p:sldId id="346" r:id="rId24"/>
    <p:sldId id="369" r:id="rId25"/>
    <p:sldId id="301" r:id="rId26"/>
    <p:sldId id="302" r:id="rId27"/>
    <p:sldId id="303" r:id="rId28"/>
    <p:sldId id="304" r:id="rId29"/>
    <p:sldId id="322" r:id="rId30"/>
    <p:sldId id="324" r:id="rId31"/>
    <p:sldId id="339" r:id="rId32"/>
    <p:sldId id="326" r:id="rId33"/>
    <p:sldId id="323" r:id="rId34"/>
    <p:sldId id="370" r:id="rId35"/>
    <p:sldId id="365" r:id="rId36"/>
    <p:sldId id="310" r:id="rId37"/>
    <p:sldId id="373" r:id="rId38"/>
    <p:sldId id="348" r:id="rId39"/>
    <p:sldId id="372" r:id="rId40"/>
  </p:sldIdLst>
  <p:sldSz cx="12192000" cy="6858000"/>
  <p:notesSz cx="6858000" cy="9144000"/>
  <p:custDataLst>
    <p:tags r:id="rId43"/>
  </p:custDataLst>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47" userDrawn="1">
          <p15:clr>
            <a:srgbClr val="A4A3A4"/>
          </p15:clr>
        </p15:guide>
        <p15:guide id="2" orient="horz" pos="45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13" clrIdx="0"/>
  <p:cmAuthor id="2" name="Barefoot, Rob" initials="BR" lastIdx="40" clrIdx="1">
    <p:extLst>
      <p:ext uri="{19B8F6BF-5375-455C-9EA6-DF929625EA0E}">
        <p15:presenceInfo xmlns:p15="http://schemas.microsoft.com/office/powerpoint/2012/main" userId="S-1-5-21-1407069837-2091007605-538272213-30202807" providerId="AD"/>
      </p:ext>
    </p:extLst>
  </p:cmAuthor>
  <p:cmAuthor id="3" name="Barrera, Roland" initials="BR" lastIdx="32" clrIdx="2">
    <p:extLst>
      <p:ext uri="{19B8F6BF-5375-455C-9EA6-DF929625EA0E}">
        <p15:presenceInfo xmlns:p15="http://schemas.microsoft.com/office/powerpoint/2012/main" userId="S-1-5-21-1407069837-2091007605-538272213-316202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7EBA"/>
    <a:srgbClr val="9966FF"/>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C642EF-A562-FD47-8F72-EE74A66BF4A7}" v="5" dt="2020-08-19T00:38:47.2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63878"/>
  </p:normalViewPr>
  <p:slideViewPr>
    <p:cSldViewPr snapToGrid="0">
      <p:cViewPr varScale="1">
        <p:scale>
          <a:sx n="79" d="100"/>
          <a:sy n="79" d="100"/>
        </p:scale>
        <p:origin x="2400" y="192"/>
      </p:cViewPr>
      <p:guideLst>
        <p:guide pos="347"/>
        <p:guide orient="horz" pos="459"/>
      </p:guideLst>
    </p:cSldViewPr>
  </p:slideViewPr>
  <p:notesTextViewPr>
    <p:cViewPr>
      <p:scale>
        <a:sx n="1" d="1"/>
        <a:sy n="1" d="1"/>
      </p:scale>
      <p:origin x="0" y="0"/>
    </p:cViewPr>
  </p:notesTextViewPr>
  <p:notesViewPr>
    <p:cSldViewPr snapToGrid="0">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gs" Target="tags/tag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ason Devereux" userId="1e8ae8d7-e1e4-41d7-b1aa-07c9c7bdc58a" providerId="ADAL" clId="{64C642EF-A562-FD47-8F72-EE74A66BF4A7}"/>
    <pc:docChg chg="modSld">
      <pc:chgData name="Season Devereux" userId="1e8ae8d7-e1e4-41d7-b1aa-07c9c7bdc58a" providerId="ADAL" clId="{64C642EF-A562-FD47-8F72-EE74A66BF4A7}" dt="2020-08-19T00:38:47.204" v="4" actId="20577"/>
      <pc:docMkLst>
        <pc:docMk/>
      </pc:docMkLst>
      <pc:sldChg chg="modNotesTx">
        <pc:chgData name="Season Devereux" userId="1e8ae8d7-e1e4-41d7-b1aa-07c9c7bdc58a" providerId="ADAL" clId="{64C642EF-A562-FD47-8F72-EE74A66BF4A7}" dt="2020-08-19T00:38:47.204" v="4" actId="20577"/>
        <pc:sldMkLst>
          <pc:docMk/>
          <pc:sldMk cId="3036460071" sldId="304"/>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r>
              <a:rPr lang="en-US"/>
              <a:t>10/1/2020</a:t>
            </a: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298FB97-EEE8-A641-B9BA-ACE8418557CD}" type="slidenum">
              <a:rPr lang="en-US" smtClean="0"/>
              <a:t>‹nº›</a:t>
            </a:fld>
            <a:endParaRPr lang="en-US"/>
          </a:p>
        </p:txBody>
      </p:sp>
    </p:spTree>
    <p:extLst>
      <p:ext uri="{BB962C8B-B14F-4D97-AF65-F5344CB8AC3E}">
        <p14:creationId xmlns:p14="http://schemas.microsoft.com/office/powerpoint/2010/main" val="148526969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r>
              <a:rPr lang="en-US"/>
              <a:t>10/1/2020</a:t>
            </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E092397-0699-5249-96BB-FDA4CA85BF35}" type="slidenum">
              <a:rPr lang="en-US" smtClean="0"/>
              <a:t>‹nº›</a:t>
            </a:fld>
            <a:endParaRPr lang="en-US"/>
          </a:p>
        </p:txBody>
      </p:sp>
    </p:spTree>
    <p:extLst>
      <p:ext uri="{BB962C8B-B14F-4D97-AF65-F5344CB8AC3E}">
        <p14:creationId xmlns:p14="http://schemas.microsoft.com/office/powerpoint/2010/main" val="3569642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aws.amazon.com/blogs/compute/authenticating-amazon-ecr-repositories-for-docker-cli-with-credential-helper/"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docs.docker.com/develop/develop-images/dockerfile_best-practices/#label"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worldshipping.org/about-the-industry/history-of-containerization/the-birth-of-intermodalis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33535589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dirty="0">
                <a:cs typeface="Arial" panose="020B0604020202020204" pitchFamily="34" charset="0"/>
              </a:rPr>
              <a:t>Ao ouvir os recursos dos contêineres, é um</a:t>
            </a:r>
            <a:r>
              <a:rPr lang="pt-br" dirty="0">
                <a:solidFill>
                  <a:srgbClr val="000000"/>
                </a:solidFill>
                <a:cs typeface="Arial" panose="020B0604020202020204" pitchFamily="34" charset="0"/>
              </a:rPr>
              <a:t> pouco intuitivo</a:t>
            </a:r>
            <a:r>
              <a:rPr lang="pt-br" dirty="0">
                <a:cs typeface="Arial" panose="020B0604020202020204" pitchFamily="34" charset="0"/>
              </a:rPr>
              <a:t> pensar que ele soa</a:t>
            </a:r>
            <a:r>
              <a:rPr lang="pt-br" dirty="0">
                <a:solidFill>
                  <a:srgbClr val="000000"/>
                </a:solidFill>
                <a:cs typeface="Arial" panose="020B0604020202020204" pitchFamily="34" charset="0"/>
              </a:rPr>
              <a:t> exatamente </a:t>
            </a:r>
            <a:r>
              <a:rPr lang="pt-br" dirty="0">
                <a:cs typeface="Arial" panose="020B0604020202020204" pitchFamily="34" charset="0"/>
              </a:rPr>
              <a:t>como uma </a:t>
            </a:r>
            <a:r>
              <a:rPr lang="pt-br" dirty="0">
                <a:solidFill>
                  <a:srgbClr val="000000"/>
                </a:solidFill>
                <a:cs typeface="Arial" panose="020B0604020202020204" pitchFamily="34" charset="0"/>
              </a:rPr>
              <a:t>máquina virtual</a:t>
            </a:r>
            <a:r>
              <a:rPr lang="pt-br" dirty="0">
                <a:cs typeface="Arial" panose="020B0604020202020204" pitchFamily="34" charset="0"/>
              </a:rPr>
              <a:t>. No entanto, as diferenças estão nos detalhes. A diferença número um é a falta de um requisito de hipervisor. Os contêineres podem ser executados em qualquer sistema Linux com </a:t>
            </a:r>
            <a:r>
              <a:rPr lang="pt-br" dirty="0">
                <a:solidFill>
                  <a:srgbClr val="000000"/>
                </a:solidFill>
                <a:cs typeface="Arial" panose="020B0604020202020204" pitchFamily="34" charset="0"/>
              </a:rPr>
              <a:t>suporte apropriado ao recurso do kernel </a:t>
            </a:r>
            <a:r>
              <a:rPr lang="pt-br" dirty="0">
                <a:cs typeface="Arial" panose="020B0604020202020204" pitchFamily="34" charset="0"/>
              </a:rPr>
              <a:t>e o daemon do Docker presente. Isso os torna </a:t>
            </a:r>
            <a:r>
              <a:rPr lang="pt-br" dirty="0">
                <a:solidFill>
                  <a:srgbClr val="000000"/>
                </a:solidFill>
                <a:cs typeface="Arial" panose="020B0604020202020204" pitchFamily="34" charset="0"/>
              </a:rPr>
              <a:t>extremamente portáteis</a:t>
            </a:r>
            <a:r>
              <a:rPr lang="pt-br" dirty="0">
                <a:cs typeface="Arial" panose="020B0604020202020204" pitchFamily="34" charset="0"/>
              </a:rPr>
              <a:t>. Seu notebook, sua VM, sua instância do EC2 e seu servidor bare metal são hosts potenciais. </a:t>
            </a:r>
          </a:p>
          <a:p>
            <a:pPr rtl="0"/>
            <a:endParaRPr lang="en-US" baseline="0" dirty="0">
              <a:cs typeface="Arial" panose="020B0604020202020204" pitchFamily="34" charset="0"/>
            </a:endParaRPr>
          </a:p>
          <a:p>
            <a:pPr rtl="0"/>
            <a:r>
              <a:rPr lang="pt-br" dirty="0">
                <a:cs typeface="Arial" panose="020B0604020202020204" pitchFamily="34" charset="0"/>
              </a:rPr>
              <a:t>A falta de um requisito de hipervisor também resulta em quase nenhuma sobrecarga de performance perceptível. Os processos estão falando diretamente com o kernel e não estão em grande parte cientes de seu silo de contêiner. A maioria dos contêineres inicializa em </a:t>
            </a:r>
            <a:r>
              <a:rPr lang="pt-br" dirty="0">
                <a:solidFill>
                  <a:srgbClr val="000000"/>
                </a:solidFill>
                <a:cs typeface="Arial" panose="020B0604020202020204" pitchFamily="34" charset="0"/>
              </a:rPr>
              <a:t>apenas</a:t>
            </a:r>
            <a:r>
              <a:rPr lang="pt-br" dirty="0">
                <a:cs typeface="Arial" panose="020B0604020202020204" pitchFamily="34" charset="0"/>
              </a:rPr>
              <a:t> alguns segundos.</a:t>
            </a:r>
          </a:p>
          <a:p>
            <a:pPr rtl="0"/>
            <a:endParaRPr lang="en-US" dirty="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Enquanto as VMs são isoladas no nível do sistema operacional, os contêineres são isolados no nível do kernel. </a:t>
            </a:r>
            <a:r>
              <a:rPr lang="pt-br" dirty="0">
                <a:solidFill>
                  <a:srgbClr val="000000"/>
                </a:solidFill>
              </a:rPr>
              <a:t>Isso</a:t>
            </a:r>
            <a:r>
              <a:rPr lang="pt-br" dirty="0"/>
              <a:t> significa que várias </a:t>
            </a:r>
            <a:r>
              <a:rPr lang="pt-br" dirty="0">
                <a:solidFill>
                  <a:srgbClr val="000000"/>
                </a:solidFill>
              </a:rPr>
              <a:t>aplicações</a:t>
            </a:r>
            <a:r>
              <a:rPr lang="pt-br" dirty="0"/>
              <a:t> podem ser executadas em um único sistema operacional host e, no entanto, ainda têm seu próprio sistema de arquivos, armazenamento, RAM, bibliotecas, essencialmente, sua própria “visualização” do </a:t>
            </a:r>
            <a:r>
              <a:rPr lang="pt-br" dirty="0">
                <a:solidFill>
                  <a:srgbClr val="000000"/>
                </a:solidFill>
              </a:rPr>
              <a:t>sistema</a:t>
            </a:r>
            <a:r>
              <a:rPr lang="pt-br" dirty="0"/>
              <a:t>. </a:t>
            </a:r>
          </a:p>
          <a:p>
            <a:pPr rtl="0"/>
            <a:endParaRPr lang="en-US" dirty="0"/>
          </a:p>
        </p:txBody>
      </p:sp>
    </p:spTree>
    <p:extLst>
      <p:ext uri="{BB962C8B-B14F-4D97-AF65-F5344CB8AC3E}">
        <p14:creationId xmlns:p14="http://schemas.microsoft.com/office/powerpoint/2010/main" val="1755882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1772365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054350"/>
          </a:xfrm>
        </p:spPr>
        <p:txBody>
          <a:bodyPr rtlCol="0"/>
          <a:lstStyle/>
          <a:p>
            <a:pPr rtl="0"/>
            <a:r>
              <a:rPr lang="pt-br" dirty="0"/>
              <a:t>Os contêineres, em geral, são perfeitos para microsserviços e o Amazon ECS </a:t>
            </a:r>
            <a:r>
              <a:rPr lang="pt-br" dirty="0">
                <a:solidFill>
                  <a:srgbClr val="000000"/>
                </a:solidFill>
              </a:rPr>
              <a:t>simplifica ainda mais</a:t>
            </a:r>
            <a:r>
              <a:rPr lang="pt-br" dirty="0"/>
              <a:t> essas arquiteturas: </a:t>
            </a:r>
          </a:p>
          <a:p>
            <a:pPr marL="171450" indent="-171450" rtl="0">
              <a:buFont typeface="Arial" panose="020B0604020202020204" pitchFamily="34" charset="0"/>
              <a:buChar char="•"/>
            </a:pPr>
            <a:r>
              <a:rPr lang="pt-br" dirty="0"/>
              <a:t>Os contêineres </a:t>
            </a:r>
            <a:r>
              <a:rPr lang="pt-br" dirty="0">
                <a:solidFill>
                  <a:srgbClr val="000000"/>
                </a:solidFill>
              </a:rPr>
              <a:t>facilitam</a:t>
            </a:r>
            <a:r>
              <a:rPr lang="pt-br" dirty="0"/>
              <a:t> a modelagem dos serviços em uma imagem imutável com todas as dependências. </a:t>
            </a:r>
          </a:p>
          <a:p>
            <a:pPr marL="171450" indent="-171450" rtl="0">
              <a:buFont typeface="Arial" panose="020B0604020202020204" pitchFamily="34" charset="0"/>
              <a:buChar char="•"/>
            </a:pPr>
            <a:r>
              <a:rPr lang="pt-br" dirty="0"/>
              <a:t>Os contêineres podem usar qualquer</a:t>
            </a:r>
            <a:r>
              <a:rPr lang="pt-br" dirty="0">
                <a:solidFill>
                  <a:srgbClr val="000000"/>
                </a:solidFill>
              </a:rPr>
              <a:t> aplicação</a:t>
            </a:r>
            <a:r>
              <a:rPr lang="pt-br" dirty="0"/>
              <a:t> e linguagem de programação.</a:t>
            </a:r>
          </a:p>
          <a:p>
            <a:pPr marL="171450" indent="-171450" rtl="0">
              <a:buFont typeface="Arial" panose="020B0604020202020204" pitchFamily="34" charset="0"/>
              <a:buChar char="•"/>
            </a:pPr>
            <a:r>
              <a:rPr lang="pt-br" dirty="0"/>
              <a:t>A imagem de contêiner é um artefato versionado para que você possa rastrear imagens de contêiner na fonte de onde elas vieram. </a:t>
            </a:r>
          </a:p>
          <a:p>
            <a:pPr marL="171450" indent="-171450" rtl="0">
              <a:buFont typeface="Arial" panose="020B0604020202020204" pitchFamily="34" charset="0"/>
              <a:buChar char="•"/>
            </a:pPr>
            <a:r>
              <a:rPr lang="pt-br" dirty="0"/>
              <a:t>Você pode testar os contêineres localmente e implementar o mesmo artefato a ser dimensionado. </a:t>
            </a:r>
          </a:p>
          <a:p>
            <a:pPr rtl="0"/>
            <a:endParaRPr lang="en-US" dirty="0"/>
          </a:p>
          <a:p>
            <a:pPr rtl="0"/>
            <a:r>
              <a:rPr lang="pt-br" dirty="0"/>
              <a:t>Batch Jobs (Trabalhos em lote)</a:t>
            </a:r>
          </a:p>
          <a:p>
            <a:pPr rtl="0"/>
            <a:r>
              <a:rPr lang="pt-br" dirty="0"/>
              <a:t>Os contêineres Docker são </a:t>
            </a:r>
            <a:r>
              <a:rPr lang="pt-br" dirty="0">
                <a:solidFill>
                  <a:srgbClr val="000000"/>
                </a:solidFill>
              </a:rPr>
              <a:t>adequados</a:t>
            </a:r>
            <a:r>
              <a:rPr lang="pt-br" dirty="0"/>
              <a:t> para cargas de trabalho em lote. Geralmente, os trabalhos em lote são curtos e extremamente paralelos. Você pode empacotar </a:t>
            </a:r>
            <a:r>
              <a:rPr lang="pt-br" dirty="0">
                <a:solidFill>
                  <a:srgbClr val="000000"/>
                </a:solidFill>
              </a:rPr>
              <a:t>a aplicação </a:t>
            </a:r>
            <a:r>
              <a:rPr lang="pt-br" dirty="0"/>
              <a:t>de processamento em lote em uma imagem de docker para que possa implantá-la </a:t>
            </a:r>
            <a:r>
              <a:rPr lang="pt-br" dirty="0">
                <a:solidFill>
                  <a:srgbClr val="000000"/>
                </a:solidFill>
              </a:rPr>
              <a:t>em qualquer lugar,</a:t>
            </a:r>
            <a:r>
              <a:rPr lang="pt-br" dirty="0"/>
              <a:t> como no Amazon ECS.</a:t>
            </a:r>
          </a:p>
          <a:p>
            <a:pPr rtl="0"/>
            <a:endParaRPr lang="en-US" dirty="0"/>
          </a:p>
          <a:p>
            <a:pPr rtl="0"/>
            <a:r>
              <a:rPr lang="pt-br" dirty="0"/>
              <a:t>CI/CD</a:t>
            </a:r>
          </a:p>
          <a:p>
            <a:pPr rtl="0"/>
            <a:r>
              <a:rPr lang="pt-br" dirty="0"/>
              <a:t>Integração contínua e </a:t>
            </a:r>
            <a:r>
              <a:rPr lang="pt-br" dirty="0">
                <a:solidFill>
                  <a:srgbClr val="000000"/>
                </a:solidFill>
              </a:rPr>
              <a:t>implantação contínua</a:t>
            </a:r>
            <a:r>
              <a:rPr lang="pt-br" dirty="0"/>
              <a:t> (CI/CD) é um processo comum </a:t>
            </a:r>
            <a:r>
              <a:rPr lang="pt-br" dirty="0">
                <a:solidFill>
                  <a:srgbClr val="000000"/>
                </a:solidFill>
              </a:rPr>
              <a:t> baseado em contêineres </a:t>
            </a:r>
            <a:r>
              <a:rPr lang="pt-br" dirty="0"/>
              <a:t>do Docker. Você pode criar um pipeline que executa as seguintes </a:t>
            </a:r>
            <a:r>
              <a:rPr lang="pt-br" dirty="0">
                <a:solidFill>
                  <a:srgbClr val="000000"/>
                </a:solidFill>
              </a:rPr>
              <a:t>ações</a:t>
            </a:r>
            <a:r>
              <a:rPr lang="pt-br" dirty="0"/>
              <a:t>: </a:t>
            </a:r>
          </a:p>
          <a:p>
            <a:pPr marL="171450" indent="-171450" rtl="0">
              <a:buFont typeface="Arial" panose="020B0604020202020204" pitchFamily="34" charset="0"/>
              <a:buChar char="•"/>
            </a:pPr>
            <a:r>
              <a:rPr lang="pt-br" dirty="0"/>
              <a:t>Monitorar alterações em um </a:t>
            </a:r>
            <a:r>
              <a:rPr lang="pt-br" dirty="0">
                <a:solidFill>
                  <a:srgbClr val="000000"/>
                </a:solidFill>
              </a:rPr>
              <a:t>repositório de códigos-fonte</a:t>
            </a:r>
            <a:endParaRPr lang="en-US" dirty="0">
              <a:solidFill>
                <a:srgbClr val="000000"/>
              </a:solidFill>
              <a:latin typeface="Calibri" panose="020F0502020204030204" pitchFamily="34" charset="0"/>
            </a:endParaRPr>
          </a:p>
          <a:p>
            <a:pPr marL="171450" indent="-171450" rtl="0">
              <a:buFont typeface="Arial" panose="020B0604020202020204" pitchFamily="34" charset="0"/>
              <a:buChar char="•"/>
            </a:pPr>
            <a:r>
              <a:rPr lang="pt-br" dirty="0"/>
              <a:t>Criar uma nova imagem de docker dessa</a:t>
            </a:r>
            <a:r>
              <a:rPr lang="pt-br" dirty="0">
                <a:solidFill>
                  <a:srgbClr val="000000"/>
                </a:solidFill>
              </a:rPr>
              <a:t> fonte</a:t>
            </a:r>
            <a:endParaRPr lang="en-US" dirty="0">
              <a:solidFill>
                <a:srgbClr val="000000"/>
              </a:solidFill>
              <a:latin typeface="Calibri" panose="020F0502020204030204" pitchFamily="34" charset="0"/>
            </a:endParaRPr>
          </a:p>
          <a:p>
            <a:pPr marL="171450" indent="-171450" rtl="0">
              <a:buFont typeface="Arial" panose="020B0604020202020204" pitchFamily="34" charset="0"/>
              <a:buChar char="•"/>
            </a:pPr>
            <a:r>
              <a:rPr lang="pt-br" dirty="0"/>
              <a:t>Enviar a imagem a um repositório de imagens como o Amazon ECR ou o Docker</a:t>
            </a:r>
            <a:r>
              <a:rPr lang="pt-br" dirty="0">
                <a:solidFill>
                  <a:srgbClr val="000000"/>
                </a:solidFill>
              </a:rPr>
              <a:t> Hub</a:t>
            </a:r>
            <a:endParaRPr lang="en-US" dirty="0">
              <a:solidFill>
                <a:srgbClr val="000000"/>
              </a:solidFill>
              <a:latin typeface="Calibri" panose="020F0502020204030204" pitchFamily="34" charset="0"/>
            </a:endParaRPr>
          </a:p>
          <a:p>
            <a:pPr marL="171450" indent="-171450" rtl="0">
              <a:buFont typeface="Arial" panose="020B0604020202020204" pitchFamily="34" charset="0"/>
              <a:buChar char="•"/>
            </a:pPr>
            <a:r>
              <a:rPr lang="pt-br" dirty="0"/>
              <a:t>Atualizar os serviços do Amazon ECS para utilizar a nova imagem em sua</a:t>
            </a:r>
            <a:r>
              <a:rPr lang="pt-br" dirty="0">
                <a:solidFill>
                  <a:srgbClr val="000000"/>
                </a:solidFill>
              </a:rPr>
              <a:t> aplicação</a:t>
            </a:r>
            <a:r>
              <a:rPr lang="pt-br" dirty="0"/>
              <a:t> </a:t>
            </a:r>
          </a:p>
          <a:p>
            <a:pPr rtl="0"/>
            <a:endParaRPr lang="en-US" dirty="0"/>
          </a:p>
          <a:p>
            <a:pPr rtl="0"/>
            <a:endParaRPr lang="en-US" dirty="0"/>
          </a:p>
          <a:p>
            <a:pPr rtl="0"/>
            <a:endParaRPr lang="en-US" dirty="0"/>
          </a:p>
        </p:txBody>
      </p:sp>
    </p:spTree>
    <p:extLst>
      <p:ext uri="{BB962C8B-B14F-4D97-AF65-F5344CB8AC3E}">
        <p14:creationId xmlns:p14="http://schemas.microsoft.com/office/powerpoint/2010/main" val="33612204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dirty="0"/>
              <a:t>Usando o Docker, todos os diferentes </a:t>
            </a:r>
            <a:r>
              <a:rPr lang="pt-br" dirty="0">
                <a:solidFill>
                  <a:srgbClr val="000000"/>
                </a:solidFill>
              </a:rPr>
              <a:t>níveis da arquitetura de</a:t>
            </a:r>
            <a:r>
              <a:rPr lang="pt-br" dirty="0"/>
              <a:t> </a:t>
            </a:r>
            <a:r>
              <a:rPr lang="pt-br" dirty="0">
                <a:solidFill>
                  <a:srgbClr val="000000"/>
                </a:solidFill>
              </a:rPr>
              <a:t>aplicações</a:t>
            </a:r>
            <a:r>
              <a:rPr lang="pt-br" dirty="0"/>
              <a:t> Web podem ser construídas como contêineres independentes do Docker. Se estiver implantando uma arquitetura de microsserviços, você poderá implementar cada serviço como seu próprio contêiner Docker separado. Tal abordagem tem várias vantagens: </a:t>
            </a:r>
          </a:p>
          <a:p>
            <a:pPr marL="171450" indent="-171450" rtl="0">
              <a:buFont typeface="Arial" panose="020B0604020202020204" pitchFamily="34" charset="0"/>
              <a:buChar char="•"/>
            </a:pPr>
            <a:r>
              <a:rPr lang="pt-br" dirty="0"/>
              <a:t>Você pode distribuir serviços em execução entre instâncias em uma frota do Amazon EC2. </a:t>
            </a:r>
          </a:p>
          <a:p>
            <a:pPr marL="171450" indent="-171450" rtl="0">
              <a:buFont typeface="Arial" panose="020B0604020202020204" pitchFamily="34" charset="0"/>
              <a:buChar char="•"/>
            </a:pPr>
            <a:r>
              <a:rPr lang="pt-br" dirty="0"/>
              <a:t>Você pode executar vários serviços em uma única instância do Amazon EC2 em sua frota. Isso </a:t>
            </a:r>
            <a:r>
              <a:rPr lang="pt-br" dirty="0">
                <a:solidFill>
                  <a:srgbClr val="000000"/>
                </a:solidFill>
              </a:rPr>
              <a:t>permite</a:t>
            </a:r>
            <a:r>
              <a:rPr lang="pt-br" dirty="0"/>
              <a:t> maximizar o uso da CPU e da memória de suas instâncias existentes.</a:t>
            </a:r>
          </a:p>
          <a:p>
            <a:pPr marL="171450" indent="-171450" rtl="0">
              <a:buFont typeface="Arial" panose="020B0604020202020204" pitchFamily="34" charset="0"/>
              <a:buChar char="•"/>
            </a:pPr>
            <a:r>
              <a:rPr lang="pt-br" dirty="0"/>
              <a:t>Você pode executar várias versões diferentes de um serviço simultaneamente, inclusive na mesma máquina, presumindo que elas se vinculam a portas diferentes. Isso </a:t>
            </a:r>
            <a:r>
              <a:rPr lang="pt-br" dirty="0">
                <a:solidFill>
                  <a:srgbClr val="000000"/>
                </a:solidFill>
              </a:rPr>
              <a:t>permite que</a:t>
            </a:r>
            <a:r>
              <a:rPr lang="pt-br" dirty="0"/>
              <a:t> você libere alterações fracionadas nos serviços, mantendo a compatibilidade com versões anteriores com as </a:t>
            </a:r>
            <a:r>
              <a:rPr lang="pt-br" dirty="0">
                <a:solidFill>
                  <a:srgbClr val="000000"/>
                </a:solidFill>
              </a:rPr>
              <a:t>aplicações</a:t>
            </a:r>
            <a:r>
              <a:rPr lang="pt-br" dirty="0"/>
              <a:t> que podem ainda não ter sido modificadas para funcionar com uma nova versão. </a:t>
            </a:r>
          </a:p>
        </p:txBody>
      </p:sp>
    </p:spTree>
    <p:extLst>
      <p:ext uri="{BB962C8B-B14F-4D97-AF65-F5344CB8AC3E}">
        <p14:creationId xmlns:p14="http://schemas.microsoft.com/office/powerpoint/2010/main" val="136392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200" b="0" i="0" kern="1200" dirty="0">
                <a:solidFill>
                  <a:schemeClr val="tx1"/>
                </a:solidFill>
                <a:effectLst/>
                <a:latin typeface="+mn-lt"/>
                <a:ea typeface="+mn-ea"/>
                <a:cs typeface="+mn-cs"/>
              </a:rPr>
              <a:t>Para implantar </a:t>
            </a:r>
            <a:r>
              <a:rPr lang="pt-br" sz="1200" b="0" i="0" kern="1200" dirty="0">
                <a:solidFill>
                  <a:srgbClr val="000000"/>
                </a:solidFill>
                <a:effectLst/>
                <a:latin typeface="+mn-lt"/>
                <a:ea typeface="+mn-ea"/>
                <a:cs typeface="+mn-cs"/>
              </a:rPr>
              <a:t>aplicações</a:t>
            </a:r>
            <a:r>
              <a:rPr lang="pt-br" sz="1200" b="0" i="0" kern="1200" dirty="0">
                <a:solidFill>
                  <a:schemeClr val="tx1"/>
                </a:solidFill>
                <a:effectLst/>
                <a:latin typeface="+mn-lt"/>
                <a:ea typeface="+mn-ea"/>
                <a:cs typeface="+mn-cs"/>
              </a:rPr>
              <a:t> no Amazon ECS, os componentes de</a:t>
            </a:r>
            <a:r>
              <a:rPr lang="pt-br" sz="1200" b="0" i="0" kern="1200" dirty="0">
                <a:solidFill>
                  <a:srgbClr val="000000"/>
                </a:solidFill>
                <a:effectLst/>
                <a:latin typeface="+mn-lt"/>
                <a:ea typeface="+mn-ea"/>
                <a:cs typeface="+mn-cs"/>
              </a:rPr>
              <a:t> aplicações</a:t>
            </a:r>
            <a:r>
              <a:rPr lang="pt-br" sz="1200" b="0" i="0" kern="1200" dirty="0">
                <a:solidFill>
                  <a:schemeClr val="tx1"/>
                </a:solidFill>
                <a:effectLst/>
                <a:latin typeface="+mn-lt"/>
                <a:ea typeface="+mn-ea"/>
                <a:cs typeface="+mn-cs"/>
              </a:rPr>
              <a:t> devem ser projetados para serem executados em </a:t>
            </a:r>
            <a:r>
              <a:rPr lang="pt-br" sz="1200" b="0" i="1" kern="1200" dirty="0">
                <a:solidFill>
                  <a:schemeClr val="tx1"/>
                </a:solidFill>
                <a:effectLst/>
                <a:latin typeface="+mn-lt"/>
                <a:ea typeface="+mn-ea"/>
                <a:cs typeface="+mn-cs"/>
              </a:rPr>
              <a:t>contêineres.</a:t>
            </a:r>
            <a:r>
              <a:rPr lang="pt-br" sz="1200" b="0" i="0" kern="1200" dirty="0">
                <a:solidFill>
                  <a:schemeClr val="tx1"/>
                </a:solidFill>
                <a:effectLst/>
                <a:latin typeface="+mn-lt"/>
                <a:ea typeface="+mn-ea"/>
                <a:cs typeface="+mn-cs"/>
              </a:rPr>
              <a:t> Um contêiner do Docker é uma unidade padronizada de desenvolvimento de software, contendo tudo que sua </a:t>
            </a:r>
            <a:r>
              <a:rPr lang="pt-br" sz="1200" b="0" i="0" kern="1200" dirty="0">
                <a:solidFill>
                  <a:srgbClr val="000000"/>
                </a:solidFill>
                <a:effectLst/>
                <a:latin typeface="+mn-lt"/>
                <a:ea typeface="+mn-ea"/>
                <a:cs typeface="+mn-cs"/>
              </a:rPr>
              <a:t>aplicação</a:t>
            </a:r>
            <a:r>
              <a:rPr lang="pt-br" sz="1200" b="0" i="0" kern="1200" dirty="0">
                <a:solidFill>
                  <a:schemeClr val="tx1"/>
                </a:solidFill>
                <a:effectLst/>
                <a:latin typeface="+mn-lt"/>
                <a:ea typeface="+mn-ea"/>
                <a:cs typeface="+mn-cs"/>
              </a:rPr>
              <a:t> </a:t>
            </a:r>
            <a:r>
              <a:rPr lang="pt-br" sz="1200" b="0" i="0" kern="1200" dirty="0">
                <a:solidFill>
                  <a:srgbClr val="000000"/>
                </a:solidFill>
                <a:effectLst/>
                <a:latin typeface="+mn-lt"/>
                <a:ea typeface="+mn-ea"/>
                <a:cs typeface="+mn-cs"/>
              </a:rPr>
              <a:t>de software precisa</a:t>
            </a:r>
            <a:r>
              <a:rPr lang="pt-br" sz="1200" b="0" i="0" kern="1200" dirty="0">
                <a:solidFill>
                  <a:schemeClr val="tx1"/>
                </a:solidFill>
                <a:effectLst/>
                <a:latin typeface="+mn-lt"/>
                <a:ea typeface="+mn-ea"/>
                <a:cs typeface="+mn-cs"/>
              </a:rPr>
              <a:t> para executar: código, tempo de execução, ferramentas de sistema, bibliotecas de sistema, etc. Os contêineres são criados de um modelo somente leitura chamado </a:t>
            </a:r>
            <a:r>
              <a:rPr lang="pt-br" sz="1200" b="0" i="1" kern="1200" dirty="0">
                <a:solidFill>
                  <a:schemeClr val="tx1"/>
                </a:solidFill>
                <a:effectLst/>
                <a:latin typeface="+mn-lt"/>
                <a:ea typeface="+mn-ea"/>
                <a:cs typeface="+mn-cs"/>
              </a:rPr>
              <a:t>imagem</a:t>
            </a:r>
            <a:r>
              <a:rPr lang="pt-br" sz="1200" b="0" i="0" kern="1200" dirty="0">
                <a:solidFill>
                  <a:schemeClr val="tx1"/>
                </a:solidFill>
                <a:effectLst/>
                <a:latin typeface="+mn-lt"/>
                <a:ea typeface="+mn-ea"/>
                <a:cs typeface="+mn-cs"/>
              </a:rPr>
              <a:t>.</a:t>
            </a:r>
          </a:p>
          <a:p>
            <a:pPr rtl="0"/>
            <a:endParaRPr lang="en-US" sz="1200" b="0" i="0" kern="1200" dirty="0">
              <a:solidFill>
                <a:schemeClr val="tx1"/>
              </a:solidFill>
              <a:effectLst/>
              <a:latin typeface="+mn-lt"/>
              <a:ea typeface="+mn-ea"/>
              <a:cs typeface="+mn-cs"/>
            </a:endParaRPr>
          </a:p>
          <a:p>
            <a:pPr rtl="0"/>
            <a:r>
              <a:rPr lang="pt-br" sz="1200" b="0" i="0" kern="1200" dirty="0">
                <a:solidFill>
                  <a:schemeClr val="tx1"/>
                </a:solidFill>
                <a:effectLst/>
                <a:latin typeface="+mn-lt"/>
                <a:ea typeface="+mn-ea"/>
                <a:cs typeface="+mn-cs"/>
              </a:rPr>
              <a:t>Normalmente, as imagens são criadas de um Dockerfile</a:t>
            </a:r>
            <a:r>
              <a:rPr lang="pt-br" sz="1200" b="0" i="0" kern="1200" dirty="0">
                <a:solidFill>
                  <a:srgbClr val="000000"/>
                </a:solidFill>
                <a:effectLst/>
                <a:latin typeface="+mn-lt"/>
                <a:ea typeface="+mn-ea"/>
                <a:cs typeface="+mn-cs"/>
              </a:rPr>
              <a:t>, um arquivo de texto simples</a:t>
            </a:r>
            <a:r>
              <a:rPr lang="pt-br" sz="1200" b="0" i="0" kern="1200" dirty="0">
                <a:solidFill>
                  <a:schemeClr val="tx1"/>
                </a:solidFill>
                <a:effectLst/>
                <a:latin typeface="+mn-lt"/>
                <a:ea typeface="+mn-ea"/>
                <a:cs typeface="+mn-cs"/>
              </a:rPr>
              <a:t> que especifica todos os componentes que estão incluídos no contêiner. Essas imagens são armazenadas em um </a:t>
            </a:r>
            <a:r>
              <a:rPr lang="pt-br" sz="1200" b="0" i="1" kern="1200" dirty="0">
                <a:solidFill>
                  <a:schemeClr val="tx1"/>
                </a:solidFill>
                <a:effectLst/>
                <a:latin typeface="+mn-lt"/>
                <a:ea typeface="+mn-ea"/>
                <a:cs typeface="+mn-cs"/>
              </a:rPr>
              <a:t>registro</a:t>
            </a:r>
            <a:r>
              <a:rPr lang="pt-br" sz="1200" b="0" i="0" kern="1200" dirty="0">
                <a:solidFill>
                  <a:schemeClr val="tx1"/>
                </a:solidFill>
                <a:effectLst/>
                <a:latin typeface="+mn-lt"/>
                <a:ea typeface="+mn-ea"/>
                <a:cs typeface="+mn-cs"/>
              </a:rPr>
              <a:t>, do qual elas podem ser obtidas por download e executadas no seu cluster. </a:t>
            </a:r>
          </a:p>
          <a:p>
            <a:pPr rtl="0"/>
            <a:endParaRPr lang="en-US" dirty="0"/>
          </a:p>
        </p:txBody>
      </p:sp>
    </p:spTree>
    <p:extLst>
      <p:ext uri="{BB962C8B-B14F-4D97-AF65-F5344CB8AC3E}">
        <p14:creationId xmlns:p14="http://schemas.microsoft.com/office/powerpoint/2010/main" val="37681690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489450"/>
          </a:xfrm>
        </p:spPr>
        <p:txBody>
          <a:bodyPr rtlCol="0"/>
          <a:lstStyle/>
          <a:p>
            <a:pPr rtl="0"/>
            <a:r>
              <a:rPr lang="pt-br" sz="1200" b="0" i="0" kern="1200" dirty="0">
                <a:solidFill>
                  <a:srgbClr val="000000"/>
                </a:solidFill>
                <a:effectLst/>
                <a:latin typeface="+mn-lt"/>
                <a:ea typeface="+mn-ea"/>
                <a:cs typeface="+mn-cs"/>
              </a:rPr>
              <a:t>O Amazon Elastic Container Registry </a:t>
            </a:r>
            <a:r>
              <a:rPr lang="pt-br" sz="1200" b="0" i="0" kern="1200" dirty="0">
                <a:solidFill>
                  <a:schemeClr val="tx1"/>
                </a:solidFill>
                <a:effectLst/>
                <a:latin typeface="+mn-lt"/>
                <a:ea typeface="+mn-ea"/>
                <a:cs typeface="+mn-cs"/>
              </a:rPr>
              <a:t>(Amazon ECR) é</a:t>
            </a:r>
            <a:r>
              <a:rPr lang="pt-br" sz="1200" b="0" i="0" kern="1200" dirty="0">
                <a:solidFill>
                  <a:srgbClr val="000000"/>
                </a:solidFill>
                <a:effectLst/>
                <a:latin typeface="+mn-lt"/>
                <a:ea typeface="+mn-ea"/>
                <a:cs typeface="+mn-cs"/>
              </a:rPr>
              <a:t> um registro de contêineres</a:t>
            </a:r>
            <a:r>
              <a:rPr lang="pt-br" sz="1200" b="0" i="0" kern="1200" dirty="0">
                <a:solidFill>
                  <a:schemeClr val="tx1"/>
                </a:solidFill>
                <a:effectLst/>
                <a:latin typeface="+mn-lt"/>
                <a:ea typeface="+mn-ea"/>
                <a:cs typeface="+mn-cs"/>
              </a:rPr>
              <a:t> do Docker totalmente gerenciado</a:t>
            </a:r>
            <a:r>
              <a:rPr lang="pt-br" sz="1200" b="0" i="0" kern="1200" dirty="0">
                <a:solidFill>
                  <a:srgbClr val="000000"/>
                </a:solidFill>
                <a:effectLst/>
                <a:latin typeface="+mn-lt"/>
                <a:ea typeface="+mn-ea"/>
                <a:cs typeface="+mn-cs"/>
              </a:rPr>
              <a:t> que permite</a:t>
            </a:r>
            <a:r>
              <a:rPr lang="pt-br" sz="1200" b="0" i="0" kern="1200" dirty="0">
                <a:solidFill>
                  <a:schemeClr val="tx1"/>
                </a:solidFill>
                <a:effectLst/>
                <a:latin typeface="+mn-lt"/>
                <a:ea typeface="+mn-ea"/>
                <a:cs typeface="+mn-cs"/>
              </a:rPr>
              <a:t> armazenar, gerenciar e implantar facilmente imagens de contêineres do Docker. O Amazon ECR pode ser usado de forma autônoma, mas também é </a:t>
            </a:r>
            <a:r>
              <a:rPr lang="pt-br" sz="1200" b="0" i="0" kern="1200" dirty="0">
                <a:solidFill>
                  <a:srgbClr val="000000"/>
                </a:solidFill>
                <a:effectLst/>
                <a:latin typeface="+mn-lt"/>
                <a:ea typeface="+mn-ea"/>
                <a:cs typeface="+mn-cs"/>
              </a:rPr>
              <a:t>estreitamente integrado</a:t>
            </a:r>
            <a:r>
              <a:rPr lang="pt-br" sz="1200" b="0" i="0" kern="1200" dirty="0">
                <a:solidFill>
                  <a:schemeClr val="tx1"/>
                </a:solidFill>
                <a:effectLst/>
                <a:latin typeface="+mn-lt"/>
                <a:ea typeface="+mn-ea"/>
                <a:cs typeface="+mn-cs"/>
              </a:rPr>
              <a:t> ao Amazon ECS, o que simplifica o</a:t>
            </a:r>
            <a:r>
              <a:rPr lang="pt-br" sz="1200" b="0" i="0" kern="1200" dirty="0">
                <a:solidFill>
                  <a:srgbClr val="000000"/>
                </a:solidFill>
                <a:effectLst/>
                <a:latin typeface="+mn-lt"/>
                <a:ea typeface="+mn-ea"/>
                <a:cs typeface="+mn-cs"/>
              </a:rPr>
              <a:t> fluxo de trabalho do desenvolvimento até a produção</a:t>
            </a:r>
            <a:r>
              <a:rPr lang="pt-br" sz="1200" b="0" i="0" kern="1200" dirty="0">
                <a:solidFill>
                  <a:schemeClr val="tx1"/>
                </a:solidFill>
                <a:effectLst/>
                <a:latin typeface="+mn-lt"/>
                <a:ea typeface="+mn-ea"/>
                <a:cs typeface="+mn-cs"/>
              </a:rPr>
              <a:t>. O Amazon ECR </a:t>
            </a:r>
            <a:r>
              <a:rPr lang="pt-br" sz="1200" b="0" i="0" kern="1200" dirty="0">
                <a:solidFill>
                  <a:srgbClr val="000000"/>
                </a:solidFill>
                <a:effectLst/>
                <a:latin typeface="+mn-lt"/>
                <a:ea typeface="+mn-ea"/>
                <a:cs typeface="+mn-cs"/>
              </a:rPr>
              <a:t>elimina</a:t>
            </a:r>
            <a:r>
              <a:rPr lang="pt-br" sz="1200" b="0" i="0" kern="1200" dirty="0">
                <a:solidFill>
                  <a:schemeClr val="tx1"/>
                </a:solidFill>
                <a:effectLst/>
                <a:latin typeface="+mn-lt"/>
                <a:ea typeface="+mn-ea"/>
                <a:cs typeface="+mn-cs"/>
              </a:rPr>
              <a:t> a necessidade de operar os seus próprios repositórios de contêiner ou de preocupar-se sobre a escalabilidade da infraestrutura subjacente. O Amazon ECR hospeda suas imagens em uma arquitetura altamente disponível e escalável, o que</a:t>
            </a:r>
            <a:r>
              <a:rPr lang="pt-br" sz="1200" b="0" i="0" kern="1200" dirty="0">
                <a:solidFill>
                  <a:srgbClr val="000000"/>
                </a:solidFill>
                <a:effectLst/>
                <a:latin typeface="+mn-lt"/>
                <a:ea typeface="+mn-ea"/>
                <a:cs typeface="+mn-cs"/>
              </a:rPr>
              <a:t> permite</a:t>
            </a:r>
            <a:r>
              <a:rPr lang="pt-br" sz="1200" b="0" i="0" kern="1200" dirty="0">
                <a:solidFill>
                  <a:schemeClr val="tx1"/>
                </a:solidFill>
                <a:effectLst/>
                <a:latin typeface="+mn-lt"/>
                <a:ea typeface="+mn-ea"/>
                <a:cs typeface="+mn-cs"/>
              </a:rPr>
              <a:t> que você implante de forma confiável</a:t>
            </a:r>
            <a:r>
              <a:rPr lang="pt-br" sz="1200" b="0" i="0" kern="1200" dirty="0">
                <a:solidFill>
                  <a:srgbClr val="000000"/>
                </a:solidFill>
                <a:effectLst/>
                <a:latin typeface="+mn-lt"/>
                <a:ea typeface="+mn-ea"/>
                <a:cs typeface="+mn-cs"/>
              </a:rPr>
              <a:t> contêineres para aplicações</a:t>
            </a:r>
            <a:r>
              <a:rPr lang="pt-br" sz="1200" b="0" i="0" kern="1200" dirty="0">
                <a:solidFill>
                  <a:schemeClr val="tx1"/>
                </a:solidFill>
                <a:effectLst/>
                <a:latin typeface="+mn-lt"/>
                <a:ea typeface="+mn-ea"/>
                <a:cs typeface="+mn-cs"/>
              </a:rPr>
              <a:t>.</a:t>
            </a:r>
          </a:p>
          <a:p>
            <a:pPr rtl="0"/>
            <a:endParaRPr lang="en-US" sz="1200" b="0" i="0" kern="1200" dirty="0">
              <a:solidFill>
                <a:schemeClr val="tx1"/>
              </a:solidFill>
              <a:effectLst/>
              <a:latin typeface="+mn-lt"/>
              <a:ea typeface="+mn-ea"/>
              <a:cs typeface="+mn-cs"/>
            </a:endParaRPr>
          </a:p>
          <a:p>
            <a:pPr rtl="0"/>
            <a:r>
              <a:rPr lang="pt-br" sz="1200" b="0" i="0" kern="1200" dirty="0">
                <a:solidFill>
                  <a:schemeClr val="tx1"/>
                </a:solidFill>
                <a:effectLst/>
                <a:latin typeface="+mn-lt"/>
                <a:ea typeface="+mn-ea"/>
                <a:cs typeface="+mn-cs"/>
              </a:rPr>
              <a:t>O Amazon ECR</a:t>
            </a:r>
            <a:r>
              <a:rPr lang="pt-br" sz="1200" b="0" i="0" kern="1200" dirty="0">
                <a:solidFill>
                  <a:srgbClr val="000000"/>
                </a:solidFill>
                <a:effectLst/>
                <a:latin typeface="+mn-lt"/>
                <a:ea typeface="+mn-ea"/>
                <a:cs typeface="+mn-cs"/>
              </a:rPr>
              <a:t> elimina</a:t>
            </a:r>
            <a:r>
              <a:rPr lang="pt-br" sz="1200" b="0" i="0" kern="1200" dirty="0">
                <a:solidFill>
                  <a:schemeClr val="tx1"/>
                </a:solidFill>
                <a:effectLst/>
                <a:latin typeface="+mn-lt"/>
                <a:ea typeface="+mn-ea"/>
                <a:cs typeface="+mn-cs"/>
              </a:rPr>
              <a:t> a necessidade de operar e escalar a infraestrutura exigida para ativar o seu registro de contêiner. O Amazon ECR utiliza o Amazon S3 para armazenamento para tornar suas imagens de contêiner altamente disponíveis e acessíveis, </a:t>
            </a:r>
            <a:r>
              <a:rPr lang="pt-br" sz="1200" b="0" i="0" kern="1200" dirty="0">
                <a:solidFill>
                  <a:srgbClr val="000000"/>
                </a:solidFill>
                <a:effectLst/>
                <a:latin typeface="+mn-lt"/>
                <a:ea typeface="+mn-ea"/>
                <a:cs typeface="+mn-cs"/>
              </a:rPr>
              <a:t>permitindo</a:t>
            </a:r>
            <a:r>
              <a:rPr lang="pt-br" sz="1200" b="0" i="0" kern="1200" dirty="0">
                <a:solidFill>
                  <a:schemeClr val="tx1"/>
                </a:solidFill>
                <a:effectLst/>
                <a:latin typeface="+mn-lt"/>
                <a:ea typeface="+mn-ea"/>
                <a:cs typeface="+mn-cs"/>
              </a:rPr>
              <a:t> que você implante com confiança novos contêineres para </a:t>
            </a:r>
            <a:r>
              <a:rPr lang="pt-br" sz="1200" b="0" i="0" kern="1200" dirty="0">
                <a:solidFill>
                  <a:srgbClr val="000000"/>
                </a:solidFill>
                <a:effectLst/>
                <a:latin typeface="+mn-lt"/>
                <a:ea typeface="+mn-ea"/>
                <a:cs typeface="+mn-cs"/>
              </a:rPr>
              <a:t>suas aplicações.</a:t>
            </a:r>
            <a:r>
              <a:rPr lang="pt-br" sz="1200" b="0" i="0" kern="1200" dirty="0">
                <a:solidFill>
                  <a:schemeClr val="tx1"/>
                </a:solidFill>
                <a:effectLst/>
                <a:latin typeface="+mn-lt"/>
                <a:ea typeface="+mn-ea"/>
                <a:cs typeface="+mn-cs"/>
              </a:rPr>
              <a:t> O Amazon ECR transfere suas imagens de contêiner pelo HTTPS e criptografa automaticamente suas imagens inativas. Você pode configurar políticas para gerenciar permissões para cada repositório e restringir acesso aos usuários do IAM, funções ou outras contas da AWS. O Amazon ECR integra-se ao Amazon ECS e ao Docker </a:t>
            </a:r>
            <a:r>
              <a:rPr lang="pt-br" sz="1200" b="0" i="0" kern="1200" dirty="0">
                <a:solidFill>
                  <a:srgbClr val="000000"/>
                </a:solidFill>
                <a:effectLst/>
                <a:latin typeface="+mn-lt"/>
                <a:ea typeface="+mn-ea"/>
                <a:cs typeface="+mn-cs"/>
              </a:rPr>
              <a:t>CLI</a:t>
            </a:r>
            <a:r>
              <a:rPr lang="pt-br" sz="1200" b="0" i="0" kern="1200" dirty="0">
                <a:solidFill>
                  <a:schemeClr val="tx1"/>
                </a:solidFill>
                <a:effectLst/>
                <a:latin typeface="+mn-lt"/>
                <a:ea typeface="+mn-ea"/>
                <a:cs typeface="+mn-cs"/>
              </a:rPr>
              <a:t>, </a:t>
            </a:r>
            <a:r>
              <a:rPr lang="pt-br" sz="1200" b="0" i="0" kern="1200" dirty="0">
                <a:solidFill>
                  <a:srgbClr val="000000"/>
                </a:solidFill>
                <a:effectLst/>
                <a:latin typeface="+mn-lt"/>
                <a:ea typeface="+mn-ea"/>
                <a:cs typeface="+mn-cs"/>
              </a:rPr>
              <a:t>permitindo </a:t>
            </a:r>
            <a:r>
              <a:rPr lang="pt-br" sz="1200" b="0" i="0" kern="1200" dirty="0">
                <a:solidFill>
                  <a:schemeClr val="tx1"/>
                </a:solidFill>
                <a:effectLst/>
                <a:latin typeface="+mn-lt"/>
                <a:ea typeface="+mn-ea"/>
                <a:cs typeface="+mn-cs"/>
              </a:rPr>
              <a:t>que você simplifique seus fluxos de trabalho de desenvolvimento e produção. Você pode enviar facilmente imagens de contêiner para o Amazon ECR usando o Docker </a:t>
            </a:r>
            <a:r>
              <a:rPr lang="pt-br" sz="1200" b="0" i="0" kern="1200" dirty="0">
                <a:solidFill>
                  <a:srgbClr val="000000"/>
                </a:solidFill>
                <a:effectLst/>
                <a:latin typeface="+mn-lt"/>
                <a:ea typeface="+mn-ea"/>
                <a:cs typeface="+mn-cs"/>
              </a:rPr>
              <a:t>CLI </a:t>
            </a:r>
            <a:r>
              <a:rPr lang="pt-br" sz="1200" b="0" i="0" kern="1200" dirty="0">
                <a:solidFill>
                  <a:schemeClr val="tx1"/>
                </a:solidFill>
                <a:effectLst/>
                <a:latin typeface="+mn-lt"/>
                <a:ea typeface="+mn-ea"/>
                <a:cs typeface="+mn-cs"/>
              </a:rPr>
              <a:t>da sua máquina de desenvolvimento, e o Amazon ECS pode extraí-las diretamente de implantações de produção.</a:t>
            </a:r>
            <a:endParaRPr lang="en-US" dirty="0"/>
          </a:p>
        </p:txBody>
      </p:sp>
    </p:spTree>
    <p:extLst>
      <p:ext uri="{BB962C8B-B14F-4D97-AF65-F5344CB8AC3E}">
        <p14:creationId xmlns:p14="http://schemas.microsoft.com/office/powerpoint/2010/main" val="14605100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4197393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12412265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40002916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514170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30132009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dirty="0"/>
              <a:t>O Amazon ECR é um serviço de registro gerenciado do Docker da AWS. </a:t>
            </a:r>
            <a:r>
              <a:rPr lang="pt-br" sz="1200" b="0" i="0" kern="1200" dirty="0">
                <a:solidFill>
                  <a:schemeClr val="tx1"/>
                </a:solidFill>
                <a:effectLst/>
                <a:latin typeface="+mn-lt"/>
                <a:ea typeface="+mn-ea"/>
                <a:cs typeface="+mn-cs"/>
              </a:rPr>
              <a:t>O Amazon ECR fornece uma interface de linha de comando e</a:t>
            </a:r>
            <a:r>
              <a:rPr lang="pt-br" sz="1200" b="0" i="0" kern="1200" dirty="0">
                <a:solidFill>
                  <a:srgbClr val="000000"/>
                </a:solidFill>
                <a:effectLst/>
                <a:latin typeface="+mn-lt"/>
                <a:ea typeface="+mn-ea"/>
                <a:cs typeface="+mn-cs"/>
              </a:rPr>
              <a:t> APIs </a:t>
            </a:r>
            <a:r>
              <a:rPr lang="pt-br" sz="1200" b="0" i="0" kern="1200" dirty="0">
                <a:solidFill>
                  <a:schemeClr val="tx1"/>
                </a:solidFill>
                <a:effectLst/>
                <a:latin typeface="+mn-lt"/>
                <a:ea typeface="+mn-ea"/>
                <a:cs typeface="+mn-cs"/>
              </a:rPr>
              <a:t>para criar, monitorar e excluir repositórios e definir permissões de repositório. Você pode executar as mesmas</a:t>
            </a:r>
            <a:r>
              <a:rPr lang="pt-br" sz="1200" b="0" i="0" kern="1200" dirty="0">
                <a:solidFill>
                  <a:srgbClr val="000000"/>
                </a:solidFill>
                <a:effectLst/>
                <a:latin typeface="+mn-lt"/>
                <a:ea typeface="+mn-ea"/>
                <a:cs typeface="+mn-cs"/>
              </a:rPr>
              <a:t> ações</a:t>
            </a:r>
            <a:r>
              <a:rPr lang="pt-br" sz="1200" b="0" i="0" kern="1200" dirty="0">
                <a:solidFill>
                  <a:schemeClr val="tx1"/>
                </a:solidFill>
                <a:effectLst/>
                <a:latin typeface="+mn-lt"/>
                <a:ea typeface="+mn-ea"/>
                <a:cs typeface="+mn-cs"/>
              </a:rPr>
              <a:t> no Amazon ECR </a:t>
            </a:r>
            <a:r>
              <a:rPr lang="pt-br" sz="1200" b="0" i="0" kern="1200" dirty="0">
                <a:solidFill>
                  <a:srgbClr val="000000"/>
                </a:solidFill>
                <a:effectLst/>
                <a:latin typeface="+mn-lt"/>
                <a:ea typeface="+mn-ea"/>
                <a:cs typeface="+mn-cs"/>
              </a:rPr>
              <a:t>Management Console</a:t>
            </a:r>
            <a:r>
              <a:rPr lang="pt-br" sz="1200" b="0" i="0" kern="1200" dirty="0">
                <a:solidFill>
                  <a:schemeClr val="tx1"/>
                </a:solidFill>
                <a:effectLst/>
                <a:latin typeface="+mn-lt"/>
                <a:ea typeface="+mn-ea"/>
                <a:cs typeface="+mn-cs"/>
              </a:rPr>
              <a:t>, que pode ser acessado através da seção “Repositories” ("Repositórios") do Amazon ECS </a:t>
            </a:r>
            <a:r>
              <a:rPr lang="pt-br" sz="1200" b="0" i="0" kern="1200" dirty="0">
                <a:solidFill>
                  <a:srgbClr val="000000"/>
                </a:solidFill>
                <a:effectLst/>
                <a:latin typeface="+mn-lt"/>
                <a:ea typeface="+mn-ea"/>
                <a:cs typeface="+mn-cs"/>
              </a:rPr>
              <a:t>Console</a:t>
            </a:r>
            <a:r>
              <a:rPr lang="pt-br" sz="1200" b="0" i="0" kern="1200" dirty="0">
                <a:solidFill>
                  <a:schemeClr val="tx1"/>
                </a:solidFill>
                <a:effectLst/>
                <a:latin typeface="+mn-lt"/>
                <a:ea typeface="+mn-ea"/>
                <a:cs typeface="+mn-cs"/>
              </a:rPr>
              <a:t>. O Amazon ECR também se integra com a </a:t>
            </a:r>
            <a:r>
              <a:rPr lang="pt-br" sz="1200" b="0" i="0" kern="1200" dirty="0">
                <a:solidFill>
                  <a:srgbClr val="000000"/>
                </a:solidFill>
                <a:effectLst/>
                <a:latin typeface="+mn-lt"/>
                <a:ea typeface="+mn-ea"/>
                <a:cs typeface="+mn-cs"/>
              </a:rPr>
              <a:t>CLI</a:t>
            </a:r>
            <a:r>
              <a:rPr lang="pt-br" sz="1200" b="0" i="0" kern="1200" dirty="0">
                <a:solidFill>
                  <a:schemeClr val="tx1"/>
                </a:solidFill>
                <a:effectLst/>
                <a:latin typeface="+mn-lt"/>
                <a:ea typeface="+mn-ea"/>
                <a:cs typeface="+mn-cs"/>
              </a:rPr>
              <a:t> do Docker, </a:t>
            </a:r>
            <a:r>
              <a:rPr lang="pt-br" sz="1200" b="0" i="0" kern="1200" dirty="0">
                <a:solidFill>
                  <a:srgbClr val="000000"/>
                </a:solidFill>
                <a:effectLst/>
                <a:latin typeface="+mn-lt"/>
                <a:ea typeface="+mn-ea"/>
                <a:cs typeface="+mn-cs"/>
              </a:rPr>
              <a:t>permitindo</a:t>
            </a:r>
            <a:r>
              <a:rPr lang="pt-br" sz="1200" b="0" i="0" kern="1200" dirty="0">
                <a:solidFill>
                  <a:schemeClr val="tx1"/>
                </a:solidFill>
                <a:effectLst/>
                <a:latin typeface="+mn-lt"/>
                <a:ea typeface="+mn-ea"/>
                <a:cs typeface="+mn-cs"/>
              </a:rPr>
              <a:t> que você transfira (push e pull) e marque (tag) as imagens na sua máquina de desenvolvimento.</a:t>
            </a:r>
          </a:p>
          <a:p>
            <a:pPr rtl="0"/>
            <a:endParaRPr lang="en-US" dirty="0"/>
          </a:p>
          <a:p>
            <a:pPr rtl="0"/>
            <a:r>
              <a:rPr lang="pt-br" dirty="0"/>
              <a:t>O Amazon ECR fornece um registro seguro, escalável e confiável. O Amazon ECR dá suporte a repositórios do Docker privados com permissões baseadas em recursos usando o AWS IAM de maneira que os </a:t>
            </a:r>
            <a:r>
              <a:rPr lang="pt-br" dirty="0">
                <a:solidFill>
                  <a:srgbClr val="000000"/>
                </a:solidFill>
              </a:rPr>
              <a:t>usuários </a:t>
            </a:r>
            <a:r>
              <a:rPr lang="pt-br" dirty="0"/>
              <a:t>específicos ou as instâncias do Amazon EC2 possam acessar repositórios e imagens. Os desenvolvedores podem usar a </a:t>
            </a:r>
            <a:r>
              <a:rPr lang="pt-br" dirty="0">
                <a:solidFill>
                  <a:srgbClr val="000000"/>
                </a:solidFill>
              </a:rPr>
              <a:t>CLI do</a:t>
            </a:r>
            <a:r>
              <a:rPr lang="pt-br" dirty="0"/>
              <a:t> Docker para criar e gerenciar imagens. </a:t>
            </a:r>
          </a:p>
          <a:p>
            <a:pPr rtl="0"/>
            <a:endParaRPr lang="en-US" dirty="0"/>
          </a:p>
          <a:p>
            <a:pPr rtl="0"/>
            <a:r>
              <a:rPr lang="pt-br" dirty="0"/>
              <a:t>Para obter informações sobre como</a:t>
            </a:r>
            <a:r>
              <a:rPr lang="pt-br" sz="1200" b="0" i="0" kern="1200" dirty="0">
                <a:solidFill>
                  <a:schemeClr val="tx1"/>
                </a:solidFill>
                <a:effectLst/>
                <a:latin typeface="+mn-lt"/>
                <a:ea typeface="+mn-ea"/>
                <a:cs typeface="+mn-cs"/>
              </a:rPr>
              <a:t>autenticar repositórios do Amazon ECR para a</a:t>
            </a:r>
            <a:r>
              <a:rPr lang="pt-br" sz="1200" b="0" i="0" kern="1200" dirty="0">
                <a:solidFill>
                  <a:srgbClr val="000000"/>
                </a:solidFill>
                <a:effectLst/>
                <a:latin typeface="+mn-lt"/>
                <a:ea typeface="+mn-ea"/>
                <a:cs typeface="+mn-cs"/>
              </a:rPr>
              <a:t>CLI</a:t>
            </a:r>
            <a:r>
              <a:rPr lang="pt-br" sz="1200" b="0" i="0" kern="1200" dirty="0">
                <a:solidFill>
                  <a:schemeClr val="tx1"/>
                </a:solidFill>
                <a:effectLst/>
                <a:latin typeface="+mn-lt"/>
                <a:ea typeface="+mn-ea"/>
                <a:cs typeface="+mn-cs"/>
              </a:rPr>
              <a:t> do Docker com </a:t>
            </a:r>
            <a:r>
              <a:rPr lang="pt-br" sz="1200" b="0" i="0" kern="1200" dirty="0">
                <a:solidFill>
                  <a:srgbClr val="000000"/>
                </a:solidFill>
                <a:effectLst/>
                <a:latin typeface="+mn-lt"/>
                <a:ea typeface="+mn-ea"/>
                <a:cs typeface="+mn-cs"/>
              </a:rPr>
              <a:t>Credencial Helper</a:t>
            </a:r>
            <a:r>
              <a:rPr lang="pt-br" sz="1200" b="0" i="0" kern="1200" dirty="0">
                <a:solidFill>
                  <a:schemeClr val="tx1"/>
                </a:solidFill>
                <a:effectLst/>
                <a:latin typeface="+mn-lt"/>
                <a:ea typeface="+mn-ea"/>
                <a:cs typeface="+mn-cs"/>
              </a:rPr>
              <a:t>, consulte </a:t>
            </a:r>
            <a:r>
              <a:rPr lang="pt-br" dirty="0">
                <a:hlinkClick r:id="rId3"/>
              </a:rPr>
              <a:t>https://aws.amazon.com/blogs/compute/authenticating-amazon-ecr-repositories-for-docker-cli-with-credential-helper/</a:t>
            </a:r>
            <a:r>
              <a:rPr lang="pt-br" dirty="0"/>
              <a:t>.</a:t>
            </a:r>
          </a:p>
        </p:txBody>
      </p:sp>
    </p:spTree>
    <p:extLst>
      <p:ext uri="{BB962C8B-B14F-4D97-AF65-F5344CB8AC3E}">
        <p14:creationId xmlns:p14="http://schemas.microsoft.com/office/powerpoint/2010/main" val="29102202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586778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a:t>Primeiro, havia o Amazon EC2. Em seguida, vieram os contêineres Docker onde os clientes começaram a colocar </a:t>
            </a:r>
            <a:r>
              <a:rPr lang="pt-br">
                <a:solidFill>
                  <a:srgbClr val="000000"/>
                </a:solidFill>
              </a:rPr>
              <a:t>aplicações</a:t>
            </a:r>
            <a:r>
              <a:rPr lang="pt-br"/>
              <a:t> em contêineres nas instâncias do EC2. Executar um contêiner é bom e tranquilo, então, você passa a querer usá-los mais. Então, você adiciona outro contêiner. Talvez adicione mais do que você ainda consegue gerenciar. </a:t>
            </a:r>
          </a:p>
          <a:p>
            <a:pPr algn="ctr" rtl="0"/>
            <a:endParaRPr lang="en-US"/>
          </a:p>
          <a:p>
            <a:pPr rtl="0"/>
            <a:endParaRPr lang="en-US"/>
          </a:p>
        </p:txBody>
      </p:sp>
    </p:spTree>
    <p:extLst>
      <p:ext uri="{BB962C8B-B14F-4D97-AF65-F5344CB8AC3E}">
        <p14:creationId xmlns:p14="http://schemas.microsoft.com/office/powerpoint/2010/main" val="781785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dirty="0"/>
              <a:t>E quando você tem uma frota e cada contêiner é uma </a:t>
            </a:r>
            <a:r>
              <a:rPr lang="pt-br" dirty="0">
                <a:solidFill>
                  <a:srgbClr val="000000"/>
                </a:solidFill>
              </a:rPr>
              <a:t>aplicação</a:t>
            </a:r>
            <a:r>
              <a:rPr lang="pt-br" dirty="0"/>
              <a:t> com diferentes ciclos de vida, necessidades, personalizações? Como é a infraestrutura gerenciando e executando elas? Você </a:t>
            </a:r>
            <a:r>
              <a:rPr lang="pt-br" dirty="0">
                <a:solidFill>
                  <a:srgbClr val="000000"/>
                </a:solidFill>
              </a:rPr>
              <a:t>precisa</a:t>
            </a:r>
            <a:r>
              <a:rPr lang="pt-br" dirty="0"/>
              <a:t> descobrir uma maneira de gerenciar </a:t>
            </a:r>
            <a:r>
              <a:rPr lang="pt-br" dirty="0">
                <a:solidFill>
                  <a:srgbClr val="000000"/>
                </a:solidFill>
              </a:rPr>
              <a:t>aplicações</a:t>
            </a:r>
            <a:r>
              <a:rPr lang="pt-br" dirty="0"/>
              <a:t> em contêineres em </a:t>
            </a:r>
            <a:r>
              <a:rPr lang="pt-br" dirty="0">
                <a:solidFill>
                  <a:srgbClr val="000000"/>
                </a:solidFill>
              </a:rPr>
              <a:t>escala</a:t>
            </a:r>
            <a:r>
              <a:rPr lang="pt-br" dirty="0"/>
              <a:t>, ainda </a:t>
            </a:r>
            <a:r>
              <a:rPr lang="pt-br" dirty="0">
                <a:solidFill>
                  <a:srgbClr val="000000"/>
                </a:solidFill>
              </a:rPr>
              <a:t>aproveitando</a:t>
            </a:r>
            <a:r>
              <a:rPr lang="pt-br" dirty="0"/>
              <a:t>os mesmos níveis de flexibilidade que um contêiner oferece. </a:t>
            </a:r>
          </a:p>
          <a:p>
            <a:pPr rtl="0"/>
            <a:endParaRPr lang="en-US" dirty="0"/>
          </a:p>
          <a:p>
            <a:pPr rtl="0"/>
            <a:r>
              <a:rPr lang="pt-br" dirty="0"/>
              <a:t>Além disso, se quiser proteger sua plataforma de computação, verifique se ainda tem controle sobre clientes e operadores que estão consumindo a plataforma. </a:t>
            </a:r>
            <a:r>
              <a:rPr lang="pt-br" sz="1200" i="0" kern="1200" dirty="0">
                <a:solidFill>
                  <a:schemeClr val="tx1"/>
                </a:solidFill>
              </a:rPr>
              <a:t>Agora, de repente, você passou a gerenciar um cluster e o gerenciamento de um cluster é complicado. </a:t>
            </a:r>
            <a:r>
              <a:rPr lang="pt-br" sz="1200" kern="1200" dirty="0">
                <a:solidFill>
                  <a:schemeClr val="tx1"/>
                </a:solidFill>
              </a:rPr>
              <a:t>Você precisa de um modo de colocar seus contêineres de forma inteligente nos hosts que têm os recursos e isso significa que você </a:t>
            </a:r>
            <a:r>
              <a:rPr lang="pt-br" sz="1200" kern="1200" dirty="0">
                <a:solidFill>
                  <a:srgbClr val="000000"/>
                </a:solidFill>
              </a:rPr>
              <a:t>precisa</a:t>
            </a:r>
            <a:r>
              <a:rPr lang="pt-br" sz="1200" kern="1200" dirty="0">
                <a:solidFill>
                  <a:schemeClr val="tx1"/>
                </a:solidFill>
              </a:rPr>
              <a:t> saber o estado de tudo em seu sistema. </a:t>
            </a:r>
            <a:endParaRPr lang="en-US" dirty="0"/>
          </a:p>
          <a:p>
            <a:pPr rtl="0"/>
            <a:endParaRPr lang="en-US" dirty="0"/>
          </a:p>
          <a:p>
            <a:pPr rtl="0"/>
            <a:endParaRPr lang="en-US" baseline="0" dirty="0"/>
          </a:p>
          <a:p>
            <a:pPr rt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rtl="0"/>
            <a:endParaRPr lang="en-US" dirty="0"/>
          </a:p>
        </p:txBody>
      </p:sp>
    </p:spTree>
    <p:extLst>
      <p:ext uri="{BB962C8B-B14F-4D97-AF65-F5344CB8AC3E}">
        <p14:creationId xmlns:p14="http://schemas.microsoft.com/office/powerpoint/2010/main" val="33320918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240530"/>
          </a:xfrm>
        </p:spPr>
        <p:txBody>
          <a:bodyPr rtlCol="0"/>
          <a:lstStyle/>
          <a:p>
            <a:pPr rtl="0"/>
            <a:r>
              <a:rPr lang="pt-br" sz="1200" b="0" i="0" kern="1200" dirty="0">
                <a:solidFill>
                  <a:schemeClr val="tx1"/>
                </a:solidFill>
                <a:effectLst/>
                <a:latin typeface="+mn-lt"/>
                <a:ea typeface="+mn-ea"/>
                <a:cs typeface="+mn-cs"/>
              </a:rPr>
              <a:t>Os contêineres são uma forma de empacotamento e implantação de </a:t>
            </a:r>
            <a:r>
              <a:rPr lang="pt-br" sz="1200" b="0" i="0" kern="1200" dirty="0">
                <a:solidFill>
                  <a:srgbClr val="000000"/>
                </a:solidFill>
                <a:effectLst/>
                <a:latin typeface="+mn-lt"/>
                <a:ea typeface="+mn-ea"/>
                <a:cs typeface="+mn-cs"/>
              </a:rPr>
              <a:t>aplicações cada vez mais importante para os desenvolvedores.</a:t>
            </a:r>
            <a:r>
              <a:rPr lang="pt-br" sz="1200" b="0" i="0" kern="1200" dirty="0">
                <a:solidFill>
                  <a:schemeClr val="tx1"/>
                </a:solidFill>
                <a:effectLst/>
                <a:latin typeface="+mn-lt"/>
                <a:ea typeface="+mn-ea"/>
                <a:cs typeface="+mn-cs"/>
              </a:rPr>
              <a:t> Eles são leves e oferecem um ambiente de software consistente e portátil para que as </a:t>
            </a:r>
            <a:r>
              <a:rPr lang="pt-br" sz="1200" b="0" i="0" kern="1200" dirty="0">
                <a:solidFill>
                  <a:srgbClr val="000000"/>
                </a:solidFill>
                <a:effectLst/>
                <a:latin typeface="+mn-lt"/>
                <a:ea typeface="+mn-ea"/>
                <a:cs typeface="+mn-cs"/>
              </a:rPr>
              <a:t>aplicações possam executar</a:t>
            </a:r>
            <a:r>
              <a:rPr lang="pt-br" sz="1200" b="0" i="0" kern="1200" dirty="0">
                <a:solidFill>
                  <a:schemeClr val="tx1"/>
                </a:solidFill>
                <a:effectLst/>
                <a:latin typeface="+mn-lt"/>
                <a:ea typeface="+mn-ea"/>
                <a:cs typeface="+mn-cs"/>
              </a:rPr>
              <a:t> e escalar</a:t>
            </a:r>
            <a:r>
              <a:rPr lang="pt-br" sz="1200" b="0" i="0" kern="1200" dirty="0">
                <a:solidFill>
                  <a:srgbClr val="000000"/>
                </a:solidFill>
                <a:effectLst/>
                <a:latin typeface="+mn-lt"/>
                <a:ea typeface="+mn-ea"/>
                <a:cs typeface="+mn-cs"/>
              </a:rPr>
              <a:t> com facilidade em qualquer lugar</a:t>
            </a:r>
            <a:r>
              <a:rPr lang="pt-br" sz="1200" b="0" i="0" kern="1200" dirty="0">
                <a:solidFill>
                  <a:schemeClr val="tx1"/>
                </a:solidFill>
                <a:effectLst/>
                <a:latin typeface="+mn-lt"/>
                <a:ea typeface="+mn-ea"/>
                <a:cs typeface="+mn-cs"/>
              </a:rPr>
              <a:t>. Criação e implantação de microsserviços, execução de trabalhos em lotes para</a:t>
            </a:r>
            <a:r>
              <a:rPr lang="pt-br" sz="1200" b="0" i="0" kern="1200" dirty="0">
                <a:solidFill>
                  <a:srgbClr val="000000"/>
                </a:solidFill>
                <a:effectLst/>
                <a:latin typeface="+mn-lt"/>
                <a:ea typeface="+mn-ea"/>
                <a:cs typeface="+mn-cs"/>
              </a:rPr>
              <a:t> aplicações </a:t>
            </a:r>
            <a:r>
              <a:rPr lang="pt-br" sz="1200" b="0" i="0" kern="1200" dirty="0">
                <a:solidFill>
                  <a:schemeClr val="tx1"/>
                </a:solidFill>
                <a:effectLst/>
                <a:latin typeface="+mn-lt"/>
                <a:ea typeface="+mn-ea"/>
                <a:cs typeface="+mn-cs"/>
              </a:rPr>
              <a:t>de machine learning e</a:t>
            </a:r>
            <a:r>
              <a:rPr lang="pt-br" sz="1200" b="0" i="0" kern="1200" dirty="0">
                <a:solidFill>
                  <a:srgbClr val="000000"/>
                </a:solidFill>
                <a:effectLst/>
                <a:latin typeface="+mn-lt"/>
                <a:ea typeface="+mn-ea"/>
                <a:cs typeface="+mn-cs"/>
              </a:rPr>
              <a:t> migração de aplicações</a:t>
            </a:r>
            <a:r>
              <a:rPr lang="pt-br" sz="1200" b="0" i="0" kern="1200" dirty="0">
                <a:solidFill>
                  <a:schemeClr val="tx1"/>
                </a:solidFill>
                <a:effectLst/>
                <a:latin typeface="+mn-lt"/>
                <a:ea typeface="+mn-ea"/>
                <a:cs typeface="+mn-cs"/>
              </a:rPr>
              <a:t> para a nuvem </a:t>
            </a:r>
            <a:r>
              <a:rPr lang="pt-br" sz="1200" b="0" i="0" kern="1200" dirty="0">
                <a:solidFill>
                  <a:srgbClr val="000000"/>
                </a:solidFill>
                <a:effectLst/>
                <a:latin typeface="+mn-lt"/>
                <a:ea typeface="+mn-ea"/>
                <a:cs typeface="+mn-cs"/>
              </a:rPr>
              <a:t>são apenas </a:t>
            </a:r>
            <a:r>
              <a:rPr lang="pt-br" sz="1200" b="0" i="0" kern="1200" dirty="0">
                <a:solidFill>
                  <a:schemeClr val="tx1"/>
                </a:solidFill>
                <a:effectLst/>
                <a:latin typeface="+mn-lt"/>
                <a:ea typeface="+mn-ea"/>
                <a:cs typeface="+mn-cs"/>
              </a:rPr>
              <a:t>alguns casos de uso comuns para os contêineres.</a:t>
            </a:r>
          </a:p>
          <a:p>
            <a:pPr rtl="0"/>
            <a:endParaRPr lang="en-US" sz="1200" b="0" i="0" kern="1200" dirty="0">
              <a:solidFill>
                <a:schemeClr val="tx1"/>
              </a:solidFill>
              <a:effectLst/>
              <a:latin typeface="+mn-lt"/>
              <a:ea typeface="+mn-ea"/>
              <a:cs typeface="+mn-cs"/>
            </a:endParaRPr>
          </a:p>
          <a:p>
            <a:pPr rtl="0"/>
            <a:r>
              <a:rPr lang="pt-br" sz="1200" b="0" i="0" kern="1200" dirty="0">
                <a:solidFill>
                  <a:schemeClr val="tx1"/>
                </a:solidFill>
                <a:effectLst/>
                <a:latin typeface="+mn-lt"/>
                <a:ea typeface="+mn-ea"/>
                <a:cs typeface="+mn-cs"/>
              </a:rPr>
              <a:t>A AWS oferece vários produtos de contêiner para ajudar a implantar, gerenciar e escalar contêineres em sua produção.</a:t>
            </a:r>
          </a:p>
          <a:p>
            <a:pPr rtl="0"/>
            <a:endParaRPr lang="en-US" dirty="0"/>
          </a:p>
          <a:p>
            <a:pPr rtl="0"/>
            <a:r>
              <a:rPr lang="pt-br" sz="1200" b="0" i="0" kern="1200" dirty="0">
                <a:solidFill>
                  <a:schemeClr val="tx1"/>
                </a:solidFill>
                <a:effectLst/>
                <a:latin typeface="+mn-lt"/>
                <a:ea typeface="+mn-ea"/>
                <a:cs typeface="+mn-cs"/>
              </a:rPr>
              <a:t>Há várias maneiras de executar contêineres na AWS, incluindo </a:t>
            </a:r>
            <a:r>
              <a:rPr lang="pt-br" sz="1200" b="0" i="0" kern="1200" dirty="0">
                <a:solidFill>
                  <a:srgbClr val="000000"/>
                </a:solidFill>
                <a:effectLst/>
                <a:latin typeface="+mn-lt"/>
                <a:ea typeface="+mn-ea"/>
                <a:cs typeface="+mn-cs"/>
              </a:rPr>
              <a:t>o Amazon Elastic Container Service</a:t>
            </a:r>
            <a:r>
              <a:rPr lang="pt-br" sz="1200" b="0" i="0" kern="1200" dirty="0">
                <a:solidFill>
                  <a:schemeClr val="tx1"/>
                </a:solidFill>
                <a:effectLst/>
                <a:latin typeface="+mn-lt"/>
                <a:ea typeface="+mn-ea"/>
                <a:cs typeface="+mn-cs"/>
              </a:rPr>
              <a:t> (</a:t>
            </a:r>
            <a:r>
              <a:rPr lang="pt-br" sz="1200" b="0" i="0" kern="1200" dirty="0">
                <a:solidFill>
                  <a:srgbClr val="000000"/>
                </a:solidFill>
                <a:effectLst/>
                <a:latin typeface="+mn-lt"/>
                <a:ea typeface="+mn-ea"/>
                <a:cs typeface="+mn-cs"/>
              </a:rPr>
              <a:t>ECS</a:t>
            </a:r>
            <a:r>
              <a:rPr lang="pt-br" sz="1200" b="0" i="0" kern="1200" dirty="0">
                <a:solidFill>
                  <a:schemeClr val="tx1"/>
                </a:solidFill>
                <a:effectLst/>
                <a:latin typeface="+mn-lt"/>
                <a:ea typeface="+mn-ea"/>
                <a:cs typeface="+mn-cs"/>
              </a:rPr>
              <a:t>), que é um serviço de gerenciamento de contêiner altamente escalável</a:t>
            </a:r>
            <a:r>
              <a:rPr lang="pt-br" sz="1200" b="0" i="0" kern="1200" dirty="0">
                <a:solidFill>
                  <a:srgbClr val="000000"/>
                </a:solidFill>
                <a:effectLst/>
                <a:latin typeface="+mn-lt"/>
                <a:ea typeface="+mn-ea"/>
                <a:cs typeface="+mn-cs"/>
              </a:rPr>
              <a:t> e de alta performance</a:t>
            </a:r>
            <a:r>
              <a:rPr lang="pt-br"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pt-br" sz="1200" b="0" i="0" kern="1200" dirty="0">
                <a:solidFill>
                  <a:srgbClr val="000000"/>
                </a:solidFill>
                <a:effectLst/>
                <a:latin typeface="+mn-lt"/>
                <a:ea typeface="+mn-ea"/>
                <a:cs typeface="+mn-cs"/>
              </a:rPr>
              <a:t>O AWS Fargate </a:t>
            </a:r>
            <a:r>
              <a:rPr lang="pt-br" sz="1200" b="0" i="0" kern="1200" dirty="0">
                <a:solidFill>
                  <a:schemeClr val="tx1"/>
                </a:solidFill>
                <a:effectLst/>
                <a:latin typeface="+mn-lt"/>
                <a:ea typeface="+mn-ea"/>
                <a:cs typeface="+mn-cs"/>
              </a:rPr>
              <a:t>é uma tecnologia para o Amazon ECS que permite executar contêineres em produção sem implantar ou gerenciar a infraestrutura. </a:t>
            </a:r>
            <a:r>
              <a:rPr lang="pt-br" sz="1200" b="0" i="0" kern="1200" dirty="0">
                <a:solidFill>
                  <a:srgbClr val="000000"/>
                </a:solidFill>
                <a:effectLst/>
                <a:latin typeface="+mn-lt"/>
                <a:ea typeface="+mn-ea"/>
                <a:cs typeface="+mn-cs"/>
              </a:rPr>
              <a:t>O Amazon Elastic Container Service for Kubernetes</a:t>
            </a:r>
            <a:r>
              <a:rPr lang="pt-br" sz="1200" b="0" i="0" kern="1200" dirty="0">
                <a:solidFill>
                  <a:schemeClr val="tx1"/>
                </a:solidFill>
                <a:effectLst/>
                <a:latin typeface="+mn-lt"/>
                <a:ea typeface="+mn-ea"/>
                <a:cs typeface="+mn-cs"/>
              </a:rPr>
              <a:t> (</a:t>
            </a:r>
            <a:r>
              <a:rPr lang="pt-br" sz="1200" b="0" i="0" kern="1200" dirty="0">
                <a:solidFill>
                  <a:srgbClr val="000000"/>
                </a:solidFill>
                <a:effectLst/>
                <a:latin typeface="+mn-lt"/>
                <a:ea typeface="+mn-ea"/>
                <a:cs typeface="+mn-cs"/>
              </a:rPr>
              <a:t>EKS</a:t>
            </a:r>
            <a:r>
              <a:rPr lang="pt-br" sz="1200" b="0" i="0" kern="1200" dirty="0">
                <a:solidFill>
                  <a:schemeClr val="tx1"/>
                </a:solidFill>
                <a:effectLst/>
                <a:latin typeface="+mn-lt"/>
                <a:ea typeface="+mn-ea"/>
                <a:cs typeface="+mn-cs"/>
              </a:rPr>
              <a:t>) facilita </a:t>
            </a:r>
            <a:r>
              <a:rPr lang="pt-br" sz="1200" b="0" i="0" kern="1200" dirty="0">
                <a:solidFill>
                  <a:srgbClr val="000000"/>
                </a:solidFill>
                <a:effectLst/>
                <a:latin typeface="+mn-lt"/>
                <a:ea typeface="+mn-ea"/>
                <a:cs typeface="+mn-cs"/>
              </a:rPr>
              <a:t>a execução</a:t>
            </a:r>
            <a:r>
              <a:rPr lang="pt-br" sz="1200" b="0" i="0" kern="1200" dirty="0">
                <a:solidFill>
                  <a:schemeClr val="tx1"/>
                </a:solidFill>
                <a:effectLst/>
                <a:latin typeface="+mn-lt"/>
                <a:ea typeface="+mn-ea"/>
                <a:cs typeface="+mn-cs"/>
              </a:rPr>
              <a:t> do Kubernetes na AWS. </a:t>
            </a:r>
            <a:r>
              <a:rPr lang="pt-br" sz="1200" b="0" i="0" kern="1200" dirty="0">
                <a:solidFill>
                  <a:srgbClr val="000000"/>
                </a:solidFill>
                <a:effectLst/>
                <a:latin typeface="+mn-lt"/>
                <a:ea typeface="+mn-ea"/>
                <a:cs typeface="+mn-cs"/>
              </a:rPr>
              <a:t>O Amazon Elastic Container Registry </a:t>
            </a:r>
            <a:r>
              <a:rPr lang="pt-br" sz="1200" b="0" i="0" kern="1200" dirty="0">
                <a:solidFill>
                  <a:schemeClr val="tx1"/>
                </a:solidFill>
                <a:effectLst/>
                <a:latin typeface="+mn-lt"/>
                <a:ea typeface="+mn-ea"/>
                <a:cs typeface="+mn-cs"/>
              </a:rPr>
              <a:t>(</a:t>
            </a:r>
            <a:r>
              <a:rPr lang="pt-br" sz="1200" b="0" i="0" kern="1200" dirty="0">
                <a:solidFill>
                  <a:srgbClr val="000000"/>
                </a:solidFill>
                <a:effectLst/>
                <a:latin typeface="+mn-lt"/>
                <a:ea typeface="+mn-ea"/>
                <a:cs typeface="+mn-cs"/>
              </a:rPr>
              <a:t>ECR</a:t>
            </a:r>
            <a:r>
              <a:rPr lang="pt-br" sz="1200" b="0" i="0" kern="1200" dirty="0">
                <a:solidFill>
                  <a:schemeClr val="tx1"/>
                </a:solidFill>
                <a:effectLst/>
                <a:latin typeface="+mn-lt"/>
                <a:ea typeface="+mn-ea"/>
                <a:cs typeface="+mn-cs"/>
              </a:rPr>
              <a:t>) é um repositório privado de contêineres altamente disponível e seguro que</a:t>
            </a:r>
            <a:r>
              <a:rPr lang="pt-br" sz="1200" b="0" i="0" kern="1200" dirty="0">
                <a:solidFill>
                  <a:srgbClr val="000000"/>
                </a:solidFill>
                <a:effectLst/>
                <a:latin typeface="+mn-lt"/>
                <a:ea typeface="+mn-ea"/>
                <a:cs typeface="+mn-cs"/>
              </a:rPr>
              <a:t> facilita </a:t>
            </a:r>
            <a:r>
              <a:rPr lang="pt-br" sz="1200" b="0" i="0" kern="1200" dirty="0">
                <a:solidFill>
                  <a:schemeClr val="tx1"/>
                </a:solidFill>
                <a:effectLst/>
                <a:latin typeface="+mn-lt"/>
                <a:ea typeface="+mn-ea"/>
                <a:cs typeface="+mn-cs"/>
              </a:rPr>
              <a:t>o armazenamento e o gerenciamento de imagens do contêiner do Docker, criptografando e compactando imagens em repouso, para que sejam fáceis</a:t>
            </a:r>
            <a:r>
              <a:rPr lang="pt-br" sz="1200" b="0" i="0" kern="1200" dirty="0">
                <a:solidFill>
                  <a:srgbClr val="000000"/>
                </a:solidFill>
                <a:effectLst/>
                <a:latin typeface="+mn-lt"/>
                <a:ea typeface="+mn-ea"/>
                <a:cs typeface="+mn-cs"/>
              </a:rPr>
              <a:t> de capturar e proteger</a:t>
            </a:r>
            <a:r>
              <a:rPr lang="pt-br" sz="1200" b="0" i="0" kern="1200" dirty="0">
                <a:solidFill>
                  <a:schemeClr val="tx1"/>
                </a:solidFill>
                <a:effectLst/>
                <a:latin typeface="+mn-lt"/>
                <a:ea typeface="+mn-ea"/>
                <a:cs typeface="+mn-cs"/>
              </a:rPr>
              <a:t>. </a:t>
            </a:r>
            <a:endParaRPr lang="en-US" dirty="0"/>
          </a:p>
          <a:p>
            <a:pPr rtl="0"/>
            <a:endParaRPr lang="en-US" dirty="0"/>
          </a:p>
        </p:txBody>
      </p:sp>
    </p:spTree>
    <p:extLst>
      <p:ext uri="{BB962C8B-B14F-4D97-AF65-F5344CB8AC3E}">
        <p14:creationId xmlns:p14="http://schemas.microsoft.com/office/powerpoint/2010/main" val="27246175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200" b="0" i="0" kern="1200" dirty="0">
                <a:solidFill>
                  <a:srgbClr val="000000"/>
                </a:solidFill>
                <a:effectLst/>
                <a:latin typeface="+mn-lt"/>
                <a:ea typeface="+mn-ea"/>
                <a:cs typeface="+mn-cs"/>
              </a:rPr>
              <a:t>O Amazon Elastic Container Service</a:t>
            </a:r>
            <a:r>
              <a:rPr lang="pt-br" sz="1200" b="0" i="0" kern="1200" dirty="0">
                <a:solidFill>
                  <a:schemeClr val="tx1"/>
                </a:solidFill>
                <a:effectLst/>
                <a:latin typeface="+mn-lt"/>
                <a:ea typeface="+mn-ea"/>
                <a:cs typeface="+mn-cs"/>
              </a:rPr>
              <a:t> (Amazon ECS) é um serviço</a:t>
            </a:r>
            <a:r>
              <a:rPr lang="pt-br" sz="1200" b="0" i="0" kern="1200" dirty="0">
                <a:solidFill>
                  <a:srgbClr val="000000"/>
                </a:solidFill>
                <a:effectLst/>
                <a:latin typeface="+mn-lt"/>
                <a:ea typeface="+mn-ea"/>
                <a:cs typeface="+mn-cs"/>
              </a:rPr>
              <a:t> totalmente gerenciado</a:t>
            </a:r>
            <a:r>
              <a:rPr lang="pt-br" sz="1200" b="0" i="0" kern="1200" dirty="0">
                <a:solidFill>
                  <a:schemeClr val="tx1"/>
                </a:solidFill>
                <a:effectLst/>
                <a:latin typeface="+mn-lt"/>
                <a:ea typeface="+mn-ea"/>
                <a:cs typeface="+mn-cs"/>
              </a:rPr>
              <a:t> de orquestração de contêineres que ajuda a implantar, gerenciar e escalar facilmente</a:t>
            </a:r>
            <a:r>
              <a:rPr lang="pt-br" sz="1200" b="0" i="0" kern="1200" dirty="0">
                <a:solidFill>
                  <a:srgbClr val="000000"/>
                </a:solidFill>
                <a:effectLst/>
                <a:latin typeface="+mn-lt"/>
                <a:ea typeface="+mn-ea"/>
                <a:cs typeface="+mn-cs"/>
              </a:rPr>
              <a:t> aplicações</a:t>
            </a:r>
            <a:r>
              <a:rPr lang="pt-br" sz="1200" b="0" i="0" kern="1200" dirty="0">
                <a:solidFill>
                  <a:schemeClr val="tx1"/>
                </a:solidFill>
                <a:effectLst/>
                <a:latin typeface="+mn-lt"/>
                <a:ea typeface="+mn-ea"/>
                <a:cs typeface="+mn-cs"/>
              </a:rPr>
              <a:t> conteinerizadas na AWS. </a:t>
            </a:r>
            <a:r>
              <a:rPr lang="pt-br" sz="1200" b="0" i="0" kern="1200" dirty="0">
                <a:solidFill>
                  <a:srgbClr val="000000"/>
                </a:solidFill>
                <a:effectLst/>
                <a:latin typeface="+mn-lt"/>
                <a:ea typeface="+mn-ea"/>
                <a:cs typeface="+mn-cs"/>
              </a:rPr>
              <a:t>Com </a:t>
            </a:r>
            <a:r>
              <a:rPr lang="pt-br" sz="1200" b="0" i="0" kern="1200" dirty="0">
                <a:solidFill>
                  <a:schemeClr val="tx1"/>
                </a:solidFill>
                <a:effectLst/>
                <a:latin typeface="+mn-lt"/>
                <a:ea typeface="+mn-ea"/>
                <a:cs typeface="+mn-cs"/>
              </a:rPr>
              <a:t>o Amazon ECS, você não precisa instalar e operar o seu próprio software de orquestração de contêineres, gerenciar e escalar um </a:t>
            </a:r>
            <a:r>
              <a:rPr lang="pt-br" sz="1200" b="0" i="0" kern="1200" dirty="0">
                <a:solidFill>
                  <a:srgbClr val="000000"/>
                </a:solidFill>
                <a:effectLst/>
                <a:latin typeface="+mn-lt"/>
                <a:ea typeface="+mn-ea"/>
                <a:cs typeface="+mn-cs"/>
              </a:rPr>
              <a:t>cluster de máquinas virtuais</a:t>
            </a:r>
            <a:r>
              <a:rPr lang="pt-br" sz="1200" b="0" i="0" kern="1200" dirty="0">
                <a:solidFill>
                  <a:schemeClr val="tx1"/>
                </a:solidFill>
                <a:effectLst/>
                <a:latin typeface="+mn-lt"/>
                <a:ea typeface="+mn-ea"/>
                <a:cs typeface="+mn-cs"/>
              </a:rPr>
              <a:t> ou programar contêineres</a:t>
            </a:r>
            <a:r>
              <a:rPr lang="pt-br" sz="1200" b="0" i="0" kern="1200" dirty="0">
                <a:solidFill>
                  <a:srgbClr val="000000"/>
                </a:solidFill>
                <a:effectLst/>
                <a:latin typeface="+mn-lt"/>
                <a:ea typeface="+mn-ea"/>
                <a:cs typeface="+mn-cs"/>
              </a:rPr>
              <a:t> nessas máquinas virtuais</a:t>
            </a:r>
            <a:r>
              <a:rPr lang="pt-br" sz="1200" b="0" i="0" kern="1200" dirty="0">
                <a:solidFill>
                  <a:schemeClr val="tx1"/>
                </a:solidFill>
                <a:effectLst/>
                <a:latin typeface="+mn-lt"/>
                <a:ea typeface="+mn-ea"/>
                <a:cs typeface="+mn-cs"/>
              </a:rPr>
              <a:t>. </a:t>
            </a:r>
            <a:r>
              <a:rPr lang="pt-br" sz="1200" b="0" i="0" kern="1200" dirty="0">
                <a:solidFill>
                  <a:srgbClr val="000000"/>
                </a:solidFill>
                <a:effectLst/>
                <a:latin typeface="+mn-lt"/>
                <a:ea typeface="+mn-ea"/>
                <a:cs typeface="+mn-cs"/>
              </a:rPr>
              <a:t>O Amazon </a:t>
            </a:r>
            <a:r>
              <a:rPr lang="pt-br" sz="1200" b="0" i="0" kern="1200" dirty="0">
                <a:solidFill>
                  <a:schemeClr val="tx1"/>
                </a:solidFill>
                <a:effectLst/>
                <a:latin typeface="+mn-lt"/>
                <a:ea typeface="+mn-ea"/>
                <a:cs typeface="+mn-cs"/>
              </a:rPr>
              <a:t>ECS foi projetado</a:t>
            </a:r>
            <a:r>
              <a:rPr lang="pt-br" sz="1200" b="0" i="0" kern="1200" dirty="0">
                <a:solidFill>
                  <a:srgbClr val="000000"/>
                </a:solidFill>
                <a:effectLst/>
                <a:latin typeface="+mn-lt"/>
                <a:ea typeface="+mn-ea"/>
                <a:cs typeface="+mn-cs"/>
              </a:rPr>
              <a:t> desde o início </a:t>
            </a:r>
            <a:r>
              <a:rPr lang="pt-br" sz="1200" b="0" i="0" kern="1200" dirty="0">
                <a:solidFill>
                  <a:schemeClr val="tx1"/>
                </a:solidFill>
                <a:effectLst/>
                <a:latin typeface="+mn-lt"/>
                <a:ea typeface="+mn-ea"/>
                <a:cs typeface="+mn-cs"/>
              </a:rPr>
              <a:t>para ser estreitamente integrado</a:t>
            </a:r>
            <a:r>
              <a:rPr lang="pt-br" sz="1200" b="0" i="0" kern="1200" dirty="0">
                <a:solidFill>
                  <a:srgbClr val="000000"/>
                </a:solidFill>
                <a:effectLst/>
                <a:latin typeface="+mn-lt"/>
                <a:ea typeface="+mn-ea"/>
                <a:cs typeface="+mn-cs"/>
              </a:rPr>
              <a:t> ao resto dos produtos e serviços da AWS e trabalha com serviços como Amazon Elastic Load Balancer, IAM, Amazon ECR, CloudWatch, AWS CloudFormation, e CloudTrail</a:t>
            </a:r>
            <a:r>
              <a:rPr lang="pt-br" sz="1200" b="0" i="0" kern="1200" dirty="0">
                <a:solidFill>
                  <a:schemeClr val="tx1"/>
                </a:solidFill>
                <a:effectLst/>
                <a:latin typeface="+mn-lt"/>
                <a:ea typeface="+mn-ea"/>
                <a:cs typeface="+mn-cs"/>
              </a:rPr>
              <a:t>. Com o Amazon ECS, você obtém uma solução altamente confiável que oferece uma experiência nativa de APIs da AWS para contêineres, semelhante ao EC2 para </a:t>
            </a:r>
            <a:r>
              <a:rPr lang="pt-br" sz="1200" b="0" i="0" kern="1200" dirty="0">
                <a:solidFill>
                  <a:srgbClr val="000000"/>
                </a:solidFill>
                <a:effectLst/>
                <a:latin typeface="+mn-lt"/>
                <a:ea typeface="+mn-ea"/>
                <a:cs typeface="+mn-cs"/>
              </a:rPr>
              <a:t>máquinas virtuais</a:t>
            </a:r>
            <a:r>
              <a:rPr lang="pt-br" sz="1200" b="0" i="0" kern="1200" dirty="0">
                <a:solidFill>
                  <a:schemeClr val="tx1"/>
                </a:solidFill>
                <a:effectLst/>
                <a:latin typeface="+mn-lt"/>
                <a:ea typeface="+mn-ea"/>
                <a:cs typeface="+mn-cs"/>
              </a:rPr>
              <a:t>.</a:t>
            </a:r>
          </a:p>
          <a:p>
            <a:pPr rtl="0"/>
            <a:endParaRPr lang="en-US" sz="1200" b="0" i="0" kern="1200" dirty="0">
              <a:solidFill>
                <a:schemeClr val="tx1"/>
              </a:solidFill>
              <a:effectLst/>
              <a:latin typeface="+mn-lt"/>
              <a:ea typeface="+mn-ea"/>
              <a:cs typeface="+mn-cs"/>
            </a:endParaRPr>
          </a:p>
          <a:p>
            <a:pPr rtl="0"/>
            <a:r>
              <a:rPr lang="pt-br" sz="1200" b="0" i="0" kern="1200" dirty="0">
                <a:solidFill>
                  <a:schemeClr val="tx1"/>
                </a:solidFill>
                <a:effectLst/>
                <a:latin typeface="+mn-lt"/>
                <a:ea typeface="+mn-ea"/>
                <a:cs typeface="+mn-cs"/>
              </a:rPr>
              <a:t>Amazon ECS</a:t>
            </a:r>
          </a:p>
          <a:p>
            <a:pPr marL="171450" indent="-171450" algn="l" rtl="0">
              <a:buFont typeface="Arial" panose="020B0604020202020204" pitchFamily="34" charset="0"/>
              <a:buChar char="•"/>
            </a:pPr>
            <a:r>
              <a:rPr lang="pt-br" dirty="0"/>
              <a:t>Gerencia o início da</a:t>
            </a:r>
            <a:r>
              <a:rPr lang="pt-br" dirty="0">
                <a:solidFill>
                  <a:srgbClr val="000000"/>
                </a:solidFill>
              </a:rPr>
              <a:t> aplicação</a:t>
            </a:r>
            <a:r>
              <a:rPr lang="pt-br" dirty="0"/>
              <a:t> em </a:t>
            </a:r>
            <a:r>
              <a:rPr lang="pt-br" dirty="0">
                <a:solidFill>
                  <a:srgbClr val="000000"/>
                </a:solidFill>
              </a:rPr>
              <a:t>contêineres de uma maneira altamente</a:t>
            </a:r>
            <a:r>
              <a:rPr lang="pt-br" dirty="0"/>
              <a:t> disponível.</a:t>
            </a:r>
          </a:p>
          <a:p>
            <a:pPr marL="171450" indent="-171450" algn="l" rtl="0">
              <a:buFont typeface="Arial" panose="020B0604020202020204" pitchFamily="34" charset="0"/>
              <a:buChar char="•"/>
            </a:pPr>
            <a:r>
              <a:rPr lang="pt-br" dirty="0"/>
              <a:t>Gerencia clusters de instâncias do </a:t>
            </a:r>
            <a:r>
              <a:rPr lang="pt-br" dirty="0">
                <a:solidFill>
                  <a:srgbClr val="000000"/>
                </a:solidFill>
              </a:rPr>
              <a:t>EC2</a:t>
            </a:r>
            <a:r>
              <a:rPr lang="pt-br" dirty="0"/>
              <a:t>que oferecem suporte a contêineres do Docker.</a:t>
            </a:r>
          </a:p>
          <a:p>
            <a:pPr marL="171450" indent="-171450" algn="l" rtl="0">
              <a:buFont typeface="Arial" panose="020B0604020202020204" pitchFamily="34" charset="0"/>
              <a:buChar char="•"/>
            </a:pPr>
            <a:r>
              <a:rPr lang="pt-br" dirty="0"/>
              <a:t>Monitora os requisitos de disponibilidade e consumo de recursos.</a:t>
            </a:r>
          </a:p>
          <a:p>
            <a:pPr rtl="0"/>
            <a:endParaRPr lang="en-US" dirty="0"/>
          </a:p>
        </p:txBody>
      </p:sp>
    </p:spTree>
    <p:extLst>
      <p:ext uri="{BB962C8B-B14F-4D97-AF65-F5344CB8AC3E}">
        <p14:creationId xmlns:p14="http://schemas.microsoft.com/office/powerpoint/2010/main" val="14667681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11626605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rgbClr val="000000"/>
                </a:solidFill>
                <a:effectLst/>
              </a:rPr>
              <a:t>O AWS Fargate</a:t>
            </a:r>
            <a:r>
              <a:rPr lang="pt-br" sz="1200" b="0" i="0" kern="1200" dirty="0">
                <a:effectLst/>
              </a:rPr>
              <a:t> é uma tecnologia para implantação e gerenciamento de contêineres, sem necessidade de gerenciar </a:t>
            </a:r>
            <a:r>
              <a:rPr lang="pt-br" sz="1200" b="0" i="0" kern="1200" dirty="0">
                <a:solidFill>
                  <a:srgbClr val="000000"/>
                </a:solidFill>
                <a:effectLst/>
              </a:rPr>
              <a:t>qualquer infraestrutura subjacente</a:t>
            </a:r>
            <a:r>
              <a:rPr lang="pt-br" sz="1200" b="0" i="0" kern="1200" dirty="0">
                <a:effectLst/>
              </a:rPr>
              <a:t>. Você não precisa mais provisionar, configurar e escalar clusters de </a:t>
            </a:r>
            <a:r>
              <a:rPr lang="pt-br" sz="1200" b="0" i="0" kern="1200" dirty="0">
                <a:solidFill>
                  <a:srgbClr val="000000"/>
                </a:solidFill>
                <a:effectLst/>
              </a:rPr>
              <a:t>máquinas virtuais</a:t>
            </a:r>
            <a:r>
              <a:rPr lang="pt-br" sz="1200" b="0" i="0" kern="1200" dirty="0">
                <a:effectLst/>
              </a:rPr>
              <a:t> para executar contêineres. </a:t>
            </a:r>
            <a:r>
              <a:rPr lang="pt-br" sz="1200" b="0" i="0" kern="1200" dirty="0">
                <a:solidFill>
                  <a:srgbClr val="000000"/>
                </a:solidFill>
                <a:effectLst/>
              </a:rPr>
              <a:t>Basta</a:t>
            </a:r>
            <a:r>
              <a:rPr lang="pt-br" sz="1200" b="0" i="0" kern="1200" dirty="0">
                <a:effectLst/>
              </a:rPr>
              <a:t> fazer upload da imagem do contêiner, especificar os requisitos de recursos e o </a:t>
            </a:r>
            <a:r>
              <a:rPr lang="pt-br" sz="1200" b="0" i="0" kern="1200" dirty="0">
                <a:solidFill>
                  <a:srgbClr val="000000"/>
                </a:solidFill>
                <a:effectLst/>
              </a:rPr>
              <a:t>AWS Fargate</a:t>
            </a:r>
            <a:r>
              <a:rPr lang="pt-br" sz="1200" b="0" i="0" kern="1200" dirty="0">
                <a:effectLst/>
              </a:rPr>
              <a:t> executará </a:t>
            </a:r>
            <a:r>
              <a:rPr lang="pt-br" sz="1200" b="0" i="0" kern="1200" dirty="0">
                <a:solidFill>
                  <a:srgbClr val="000000"/>
                </a:solidFill>
                <a:effectLst/>
              </a:rPr>
              <a:t>os contêineres</a:t>
            </a:r>
            <a:r>
              <a:rPr lang="pt-br" sz="1200" b="0" i="0" kern="1200" dirty="0">
                <a:effectLst/>
              </a:rPr>
              <a:t> para você em segundos. </a:t>
            </a:r>
            <a:r>
              <a:rPr lang="pt-br" sz="1200" b="0" i="0" kern="1200" dirty="0">
                <a:solidFill>
                  <a:srgbClr val="000000"/>
                </a:solidFill>
                <a:effectLst/>
              </a:rPr>
              <a:t>O AWS Fargate</a:t>
            </a:r>
            <a:r>
              <a:rPr lang="pt-br" sz="1200" b="0" i="0" kern="1200" dirty="0">
                <a:effectLst/>
              </a:rPr>
              <a:t> permite que você se concentre em projetar e executar </a:t>
            </a:r>
            <a:r>
              <a:rPr lang="pt-br" sz="1200" b="0" i="0" kern="1200" dirty="0">
                <a:solidFill>
                  <a:srgbClr val="000000"/>
                </a:solidFill>
                <a:effectLst/>
              </a:rPr>
              <a:t>a aplicação</a:t>
            </a:r>
            <a:r>
              <a:rPr lang="pt-br" sz="1200" b="0" i="0" kern="1200" dirty="0">
                <a:effectLst/>
              </a:rPr>
              <a:t>, e não em gerenciar a infraestrutura.</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Amazon Ember Light" panose="020B0403020204020204" pitchFamily="34" charset="0"/>
              <a:cs typeface="Amazon Ember Light" panose="020B04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solidFill>
                  <a:srgbClr val="000000"/>
                </a:solidFill>
                <a:ea typeface="Amazon Ember Light" panose="020B0403020204020204" pitchFamily="34" charset="0"/>
                <a:cs typeface="Amazon Ember Light" panose="020B0403020204020204" pitchFamily="34" charset="0"/>
              </a:rPr>
              <a:t>O AWS Fargate</a:t>
            </a:r>
            <a:r>
              <a:rPr lang="pt-br" sz="1200" dirty="0">
                <a:ea typeface="Amazon Ember Light" panose="020B0403020204020204" pitchFamily="34" charset="0"/>
                <a:cs typeface="Amazon Ember Light" panose="020B0403020204020204" pitchFamily="34" charset="0"/>
              </a:rPr>
              <a:t> permite que os desenvolvedores se concentrem 100% em suas </a:t>
            </a:r>
            <a:r>
              <a:rPr lang="pt-br" sz="1200" dirty="0">
                <a:solidFill>
                  <a:srgbClr val="000000"/>
                </a:solidFill>
                <a:ea typeface="Amazon Ember Light" panose="020B0403020204020204" pitchFamily="34" charset="0"/>
                <a:cs typeface="Amazon Ember Light" panose="020B0403020204020204" pitchFamily="34" charset="0"/>
              </a:rPr>
              <a:t>aplicações</a:t>
            </a:r>
            <a:r>
              <a:rPr lang="pt-br" sz="1200" dirty="0">
                <a:ea typeface="Amazon Ember Light" panose="020B0403020204020204" pitchFamily="34" charset="0"/>
                <a:cs typeface="Amazon Ember Light" panose="020B0403020204020204" pitchFamily="34" charset="0"/>
              </a:rPr>
              <a:t>. </a:t>
            </a:r>
            <a:r>
              <a:rPr lang="pt-br" dirty="0"/>
              <a:t>Com o </a:t>
            </a:r>
            <a:r>
              <a:rPr lang="pt-br" dirty="0">
                <a:solidFill>
                  <a:srgbClr val="000000"/>
                </a:solidFill>
              </a:rPr>
              <a:t>AWS Fargate</a:t>
            </a:r>
            <a:r>
              <a:rPr lang="pt-br" dirty="0"/>
              <a:t>, o gerenciamento de instâncias desaparece.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Amazon Ember Light" panose="020B0403020204020204" pitchFamily="34" charset="0"/>
              <a:cs typeface="Amazon Ember Light" panose="020B0403020204020204" pitchFamily="34" charset="0"/>
            </a:endParaRPr>
          </a:p>
          <a:p>
            <a:pPr lvl="0" rtl="0">
              <a:defRPr/>
            </a:pPr>
            <a:r>
              <a:rPr lang="pt-br" sz="1200" b="0" i="0" kern="1200" dirty="0">
                <a:effectLst/>
              </a:rPr>
              <a:t>O tipo</a:t>
            </a:r>
            <a:r>
              <a:rPr lang="pt-br" dirty="0">
                <a:solidFill>
                  <a:srgbClr val="000000"/>
                </a:solidFill>
                <a:ea typeface="Amazon Ember Light" panose="020B0403020204020204" pitchFamily="34" charset="0"/>
                <a:cs typeface="Amazon Ember Light" panose="020B0403020204020204" pitchFamily="34" charset="0"/>
              </a:rPr>
              <a:t> de inicialização</a:t>
            </a:r>
            <a:r>
              <a:rPr lang="pt-br" sz="1200" b="0" i="0" kern="1200" dirty="0">
                <a:effectLst/>
              </a:rPr>
              <a:t> do AWS Fargate</a:t>
            </a:r>
            <a:r>
              <a:rPr lang="pt-br" sz="1200" b="0" i="0" kern="1200" dirty="0">
                <a:solidFill>
                  <a:srgbClr val="000000"/>
                </a:solidFill>
                <a:effectLst/>
              </a:rPr>
              <a:t> só oferece suporte</a:t>
            </a:r>
            <a:r>
              <a:rPr lang="pt-br" sz="1200" b="0" i="0" kern="1200" dirty="0">
                <a:effectLst/>
              </a:rPr>
              <a:t> ao uso de imagens de contêiner hospedadas no </a:t>
            </a:r>
            <a:r>
              <a:rPr lang="pt-br" sz="1200" b="0" i="0" kern="1200" dirty="0">
                <a:solidFill>
                  <a:srgbClr val="000000"/>
                </a:solidFill>
                <a:effectLst/>
              </a:rPr>
              <a:t>Amazon ECR</a:t>
            </a:r>
            <a:r>
              <a:rPr lang="pt-br" sz="1200" b="0" i="0" kern="1200" dirty="0">
                <a:effectLst/>
              </a:rPr>
              <a:t> ou publicamente no Docker Hub. Repositórios privados atualmente só têm suporte com o uso do</a:t>
            </a:r>
            <a:r>
              <a:rPr lang="pt-br" sz="1200" b="0" i="0" kern="1200" dirty="0">
                <a:solidFill>
                  <a:srgbClr val="000000"/>
                </a:solidFill>
                <a:effectLst/>
              </a:rPr>
              <a:t> tipo</a:t>
            </a:r>
            <a:r>
              <a:rPr lang="pt-br" sz="1200" b="0" i="0" kern="1200" dirty="0">
                <a:effectLst/>
              </a:rPr>
              <a:t> </a:t>
            </a:r>
            <a:r>
              <a:rPr lang="pt-br" sz="1200" b="0" i="0" kern="1200" dirty="0">
                <a:solidFill>
                  <a:srgbClr val="000000"/>
                </a:solidFill>
                <a:effectLst/>
              </a:rPr>
              <a:t>de inicialização do EC2</a:t>
            </a:r>
            <a:r>
              <a:rPr lang="pt-br" sz="1200" b="0" i="0" kern="1200" dirty="0">
                <a:effectLst/>
              </a:rPr>
              <a:t>.</a:t>
            </a:r>
            <a:endParaRPr lang="en-US" sz="1200" dirty="0">
              <a:ea typeface="Amazon Ember Light" panose="020B0403020204020204" pitchFamily="34" charset="0"/>
              <a:cs typeface="Amazon Ember Light" panose="020B0403020204020204" pitchFamily="34" charset="0"/>
            </a:endParaRPr>
          </a:p>
          <a:p>
            <a:pPr rtl="0"/>
            <a:endParaRPr lang="en-US" dirty="0"/>
          </a:p>
        </p:txBody>
      </p:sp>
    </p:spTree>
    <p:extLst>
      <p:ext uri="{BB962C8B-B14F-4D97-AF65-F5344CB8AC3E}">
        <p14:creationId xmlns:p14="http://schemas.microsoft.com/office/powerpoint/2010/main" val="29229648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1702656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959352"/>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Kubernetes</a:t>
            </a:r>
            <a:r>
              <a:rPr lang="pt-br" sz="1200" b="0" i="0" kern="1200" dirty="0">
                <a:solidFill>
                  <a:schemeClr val="tx1"/>
                </a:solidFill>
                <a:effectLst/>
                <a:latin typeface="+mn-lt"/>
                <a:ea typeface="+mn-ea"/>
                <a:cs typeface="+mn-cs"/>
              </a:rPr>
              <a:t> é </a:t>
            </a:r>
            <a:r>
              <a:rPr lang="pt-br" sz="1200" b="0" i="0" kern="1200" dirty="0">
                <a:solidFill>
                  <a:srgbClr val="000000"/>
                </a:solidFill>
                <a:effectLst/>
                <a:latin typeface="+mn-lt"/>
                <a:ea typeface="+mn-ea"/>
                <a:cs typeface="+mn-cs"/>
              </a:rPr>
              <a:t>um software de código aberto</a:t>
            </a:r>
            <a:r>
              <a:rPr lang="pt-br" sz="1200" b="0" i="0" kern="1200" dirty="0">
                <a:solidFill>
                  <a:schemeClr val="tx1"/>
                </a:solidFill>
                <a:effectLst/>
                <a:latin typeface="+mn-lt"/>
                <a:ea typeface="+mn-ea"/>
                <a:cs typeface="+mn-cs"/>
              </a:rPr>
              <a:t> que permite</a:t>
            </a:r>
            <a:r>
              <a:rPr lang="pt-br" sz="1200" b="0" i="0" kern="1200" dirty="0">
                <a:solidFill>
                  <a:srgbClr val="000000"/>
                </a:solidFill>
                <a:effectLst/>
                <a:latin typeface="+mn-lt"/>
                <a:ea typeface="+mn-ea"/>
                <a:cs typeface="+mn-cs"/>
              </a:rPr>
              <a:t> implantar e gerenciar aplicações</a:t>
            </a:r>
            <a:r>
              <a:rPr lang="pt-br" sz="1200" b="0" i="0" kern="1200" dirty="0">
                <a:solidFill>
                  <a:schemeClr val="tx1"/>
                </a:solidFill>
                <a:effectLst/>
                <a:latin typeface="+mn-lt"/>
                <a:ea typeface="+mn-ea"/>
                <a:cs typeface="+mn-cs"/>
              </a:rPr>
              <a:t> conteinerizadas </a:t>
            </a:r>
            <a:r>
              <a:rPr lang="pt-br" sz="1200" b="0" i="0" kern="1200" dirty="0">
                <a:solidFill>
                  <a:srgbClr val="000000"/>
                </a:solidFill>
                <a:effectLst/>
                <a:latin typeface="+mn-lt"/>
                <a:ea typeface="+mn-ea"/>
                <a:cs typeface="+mn-cs"/>
              </a:rPr>
              <a:t>em grande escala</a:t>
            </a:r>
            <a:r>
              <a:rPr lang="pt-br" sz="1200" b="0" i="0" kern="1200" dirty="0">
                <a:solidFill>
                  <a:schemeClr val="tx1"/>
                </a:solidFill>
                <a:effectLst/>
                <a:latin typeface="+mn-lt"/>
                <a:ea typeface="+mn-ea"/>
                <a:cs typeface="+mn-cs"/>
              </a:rPr>
              <a:t>. O Kubernetes agrupa os contêineres em agrupamentos lógicos para fins de gerenciamento e descoberta. Em seguida, </a:t>
            </a:r>
            <a:r>
              <a:rPr lang="pt-br" sz="1200" b="0" i="0" kern="1200" dirty="0">
                <a:solidFill>
                  <a:srgbClr val="000000"/>
                </a:solidFill>
                <a:effectLst/>
                <a:latin typeface="+mn-lt"/>
                <a:ea typeface="+mn-ea"/>
                <a:cs typeface="+mn-cs"/>
              </a:rPr>
              <a:t>inicia </a:t>
            </a:r>
            <a:r>
              <a:rPr lang="pt-br" sz="1200" b="0" i="0" kern="1200" dirty="0">
                <a:solidFill>
                  <a:schemeClr val="tx1"/>
                </a:solidFill>
                <a:effectLst/>
                <a:latin typeface="+mn-lt"/>
                <a:ea typeface="+mn-ea"/>
                <a:cs typeface="+mn-cs"/>
              </a:rPr>
              <a:t>esses agrupamentos em clusters de instâncias do EC2. Usando o Kubernetes, você pode executar </a:t>
            </a:r>
            <a:r>
              <a:rPr lang="pt-br" sz="1200" b="0" i="0" kern="1200" dirty="0">
                <a:solidFill>
                  <a:srgbClr val="000000"/>
                </a:solidFill>
                <a:effectLst/>
                <a:latin typeface="+mn-lt"/>
                <a:ea typeface="+mn-ea"/>
                <a:cs typeface="+mn-cs"/>
              </a:rPr>
              <a:t>aplicações</a:t>
            </a:r>
            <a:r>
              <a:rPr lang="pt-br" sz="1200" b="0" i="0" kern="1200" dirty="0">
                <a:solidFill>
                  <a:schemeClr val="tx1"/>
                </a:solidFill>
                <a:effectLst/>
                <a:latin typeface="+mn-lt"/>
                <a:ea typeface="+mn-ea"/>
                <a:cs typeface="+mn-cs"/>
              </a:rPr>
              <a:t> conteinerizados, incluindo microsserviços, operadores de processamento de lotes e plataformas como serviço (PaaS) usando o mesmo conjunto de ferramentas no local e na nuvem.</a:t>
            </a:r>
            <a:endParaRPr lang="en-US" dirty="0"/>
          </a:p>
          <a:p>
            <a:pPr rtl="0"/>
            <a:endParaRPr lang="en-US" sz="800" b="0" i="0" kern="1200" dirty="0">
              <a:solidFill>
                <a:schemeClr val="tx1"/>
              </a:solidFill>
              <a:effectLst/>
              <a:latin typeface="+mn-lt"/>
              <a:ea typeface="+mn-ea"/>
              <a:cs typeface="+mn-cs"/>
            </a:endParaRPr>
          </a:p>
          <a:p>
            <a:pPr rtl="0"/>
            <a:r>
              <a:rPr lang="pt-br" sz="1200" b="0" i="0" kern="1200" dirty="0">
                <a:solidFill>
                  <a:srgbClr val="000000"/>
                </a:solidFill>
                <a:effectLst/>
                <a:latin typeface="+mn-lt"/>
                <a:ea typeface="+mn-ea"/>
                <a:cs typeface="+mn-cs"/>
              </a:rPr>
              <a:t>O Amazon Elastic Container Service for Kubernetes</a:t>
            </a:r>
            <a:r>
              <a:rPr lang="pt-br" sz="1200" b="0" i="0" kern="1200" dirty="0">
                <a:solidFill>
                  <a:schemeClr val="tx1"/>
                </a:solidFill>
                <a:effectLst/>
                <a:latin typeface="+mn-lt"/>
                <a:ea typeface="+mn-ea"/>
                <a:cs typeface="+mn-cs"/>
              </a:rPr>
              <a:t> (Amazon EKS) é um serviço gerenciado que </a:t>
            </a:r>
            <a:r>
              <a:rPr lang="pt-br" sz="1200" b="0" i="0" kern="1200" dirty="0">
                <a:solidFill>
                  <a:srgbClr val="000000"/>
                </a:solidFill>
                <a:effectLst/>
                <a:latin typeface="+mn-lt"/>
                <a:ea typeface="+mn-ea"/>
                <a:cs typeface="+mn-cs"/>
              </a:rPr>
              <a:t>facilita</a:t>
            </a:r>
            <a:r>
              <a:rPr lang="pt-br" sz="1200" b="0" i="0" kern="1200" dirty="0">
                <a:solidFill>
                  <a:schemeClr val="tx1"/>
                </a:solidFill>
                <a:effectLst/>
                <a:latin typeface="+mn-lt"/>
                <a:ea typeface="+mn-ea"/>
                <a:cs typeface="+mn-cs"/>
              </a:rPr>
              <a:t> a execução do Kubernetes na AWS sem que você precise se tornar um </a:t>
            </a:r>
            <a:r>
              <a:rPr lang="pt-br" sz="1200" b="0" i="0" kern="1200" dirty="0">
                <a:solidFill>
                  <a:srgbClr val="000000"/>
                </a:solidFill>
                <a:effectLst/>
                <a:latin typeface="+mn-lt"/>
                <a:ea typeface="+mn-ea"/>
                <a:cs typeface="+mn-cs"/>
              </a:rPr>
              <a:t>especialista em Kubernetes.</a:t>
            </a:r>
            <a:r>
              <a:rPr lang="pt-br" sz="1200" b="0" i="0" kern="1200" dirty="0">
                <a:solidFill>
                  <a:schemeClr val="tx1"/>
                </a:solidFill>
                <a:effectLst/>
                <a:latin typeface="+mn-lt"/>
                <a:ea typeface="+mn-ea"/>
                <a:cs typeface="+mn-cs"/>
              </a:rPr>
              <a:t> O Amazon EKS executa a infraestrutura de gerenciamento do Kubernetes para você em várias</a:t>
            </a:r>
            <a:r>
              <a:rPr lang="pt-br" sz="1200" b="0" i="0" kern="1200" dirty="0">
                <a:solidFill>
                  <a:srgbClr val="000000"/>
                </a:solidFill>
                <a:effectLst/>
                <a:latin typeface="+mn-lt"/>
                <a:ea typeface="+mn-ea"/>
                <a:cs typeface="+mn-cs"/>
              </a:rPr>
              <a:t> zonas de disponibilidade</a:t>
            </a:r>
            <a:r>
              <a:rPr lang="pt-br" sz="1200" b="0" i="0" kern="1200" dirty="0">
                <a:solidFill>
                  <a:schemeClr val="tx1"/>
                </a:solidFill>
                <a:effectLst/>
                <a:latin typeface="+mn-lt"/>
                <a:ea typeface="+mn-ea"/>
                <a:cs typeface="+mn-cs"/>
              </a:rPr>
              <a:t> da AWS para</a:t>
            </a:r>
            <a:r>
              <a:rPr lang="pt-br" sz="1200" b="0" i="0" kern="1200" dirty="0">
                <a:solidFill>
                  <a:srgbClr val="000000"/>
                </a:solidFill>
                <a:effectLst/>
                <a:latin typeface="+mn-lt"/>
                <a:ea typeface="+mn-ea"/>
                <a:cs typeface="+mn-cs"/>
              </a:rPr>
              <a:t> elimina</a:t>
            </a:r>
            <a:r>
              <a:rPr lang="pt-br" sz="1200" b="0" i="0" kern="1200" dirty="0">
                <a:solidFill>
                  <a:schemeClr val="tx1"/>
                </a:solidFill>
                <a:effectLst/>
                <a:latin typeface="+mn-lt"/>
                <a:ea typeface="+mn-ea"/>
                <a:cs typeface="+mn-cs"/>
              </a:rPr>
              <a:t>r os pontos únicos de falha. O Amazon EKS está em conformidade com o certificado do Kubernetes para que você possa usar todos os plug-ins e ferramentas existentes de</a:t>
            </a:r>
            <a:r>
              <a:rPr lang="pt-br" sz="1200" b="0" i="0" kern="1200" dirty="0">
                <a:solidFill>
                  <a:srgbClr val="000000"/>
                </a:solidFill>
                <a:effectLst/>
                <a:latin typeface="+mn-lt"/>
                <a:ea typeface="+mn-ea"/>
                <a:cs typeface="+mn-cs"/>
              </a:rPr>
              <a:t> parceiros</a:t>
            </a:r>
            <a:r>
              <a:rPr lang="pt-br" sz="1200" b="0" i="0" kern="1200" dirty="0">
                <a:solidFill>
                  <a:schemeClr val="tx1"/>
                </a:solidFill>
                <a:effectLst/>
                <a:latin typeface="+mn-lt"/>
                <a:ea typeface="+mn-ea"/>
                <a:cs typeface="+mn-cs"/>
              </a:rPr>
              <a:t> e da comunidade do Kubernetes. </a:t>
            </a:r>
            <a:r>
              <a:rPr lang="pt-br" sz="1200" b="0" i="0" kern="1200" dirty="0">
                <a:solidFill>
                  <a:srgbClr val="000000"/>
                </a:solidFill>
                <a:effectLst/>
                <a:latin typeface="+mn-lt"/>
                <a:ea typeface="+mn-ea"/>
                <a:cs typeface="+mn-cs"/>
              </a:rPr>
              <a:t>As aplicações</a:t>
            </a:r>
            <a:r>
              <a:rPr lang="pt-br" sz="1200" b="0" i="0" kern="1200" dirty="0">
                <a:solidFill>
                  <a:schemeClr val="tx1"/>
                </a:solidFill>
                <a:effectLst/>
                <a:latin typeface="+mn-lt"/>
                <a:ea typeface="+mn-ea"/>
                <a:cs typeface="+mn-cs"/>
              </a:rPr>
              <a:t> em execução em qualquer ambiente padrão do Kubernetes são totalmente compatíveis e podem ser facilmente migrados para o Amazon EKS.</a:t>
            </a:r>
          </a:p>
          <a:p>
            <a:pPr rtl="0"/>
            <a:endParaRPr lang="en-US" sz="800" b="0" i="0" kern="1200" dirty="0">
              <a:solidFill>
                <a:schemeClr val="tx1"/>
              </a:solidFill>
              <a:effectLst/>
              <a:latin typeface="+mn-lt"/>
              <a:ea typeface="+mn-ea"/>
              <a:cs typeface="+mn-cs"/>
            </a:endParaRPr>
          </a:p>
          <a:p>
            <a:pPr rtl="0"/>
            <a:r>
              <a:rPr lang="pt-br" sz="1200" b="0" i="0" kern="1200" dirty="0">
                <a:solidFill>
                  <a:schemeClr val="tx1"/>
                </a:solidFill>
                <a:effectLst/>
                <a:latin typeface="+mn-lt"/>
                <a:ea typeface="+mn-ea"/>
                <a:cs typeface="+mn-cs"/>
              </a:rPr>
              <a:t>O Amazon EKS provisiona e escala o </a:t>
            </a:r>
            <a:r>
              <a:rPr lang="pt-br" sz="1200" b="0" i="0" kern="1200" dirty="0">
                <a:solidFill>
                  <a:srgbClr val="000000"/>
                </a:solidFill>
                <a:effectLst/>
                <a:latin typeface="+mn-lt"/>
                <a:ea typeface="+mn-ea"/>
                <a:cs typeface="+mn-cs"/>
              </a:rPr>
              <a:t>plano de controle do Kubernetes, incluindo os servidores de API e a camada de persistência de back-end, em várias zonas de disponibilidade da AWS para proporcionar alta disponibilidade e tolerância a falhas.</a:t>
            </a:r>
            <a:r>
              <a:rPr lang="pt-br" sz="1200" b="0" i="0" kern="1200" dirty="0">
                <a:solidFill>
                  <a:schemeClr val="tx1"/>
                </a:solidFill>
                <a:effectLst/>
                <a:latin typeface="+mn-lt"/>
                <a:ea typeface="+mn-ea"/>
                <a:cs typeface="+mn-cs"/>
              </a:rPr>
              <a:t> O Amazon EKS detecta e substitui automaticamente nós do plano de controle com problemas de integridade e oferece aplicação de patches para o plano de controle. O Amazon EKS é integrado a diversos serviços da AWS para oferecer </a:t>
            </a:r>
            <a:r>
              <a:rPr lang="pt-br" sz="1200" b="0" i="0" kern="1200" dirty="0">
                <a:solidFill>
                  <a:srgbClr val="000000"/>
                </a:solidFill>
                <a:effectLst/>
                <a:latin typeface="+mn-lt"/>
                <a:ea typeface="+mn-ea"/>
                <a:cs typeface="+mn-cs"/>
              </a:rPr>
              <a:t>escalabilidade e segurança</a:t>
            </a:r>
            <a:r>
              <a:rPr lang="pt-br" sz="1200" b="0" i="0" kern="1200" dirty="0">
                <a:solidFill>
                  <a:schemeClr val="tx1"/>
                </a:solidFill>
                <a:effectLst/>
                <a:latin typeface="+mn-lt"/>
                <a:ea typeface="+mn-ea"/>
                <a:cs typeface="+mn-cs"/>
              </a:rPr>
              <a:t> às</a:t>
            </a:r>
            <a:r>
              <a:rPr lang="pt-br" sz="1200" b="0" i="0" kern="1200" dirty="0">
                <a:solidFill>
                  <a:srgbClr val="000000"/>
                </a:solidFill>
                <a:effectLst/>
                <a:latin typeface="+mn-lt"/>
                <a:ea typeface="+mn-ea"/>
                <a:cs typeface="+mn-cs"/>
              </a:rPr>
              <a:t> aplicações</a:t>
            </a:r>
            <a:r>
              <a:rPr lang="pt-br" sz="1200" b="0" i="0" kern="1200" dirty="0">
                <a:solidFill>
                  <a:schemeClr val="tx1"/>
                </a:solidFill>
                <a:effectLst/>
                <a:latin typeface="+mn-lt"/>
                <a:ea typeface="+mn-ea"/>
                <a:cs typeface="+mn-cs"/>
              </a:rPr>
              <a:t>. Esses serviços incluem o </a:t>
            </a:r>
            <a:r>
              <a:rPr lang="pt-br" sz="1200" b="0" i="0" kern="1200" dirty="0">
                <a:solidFill>
                  <a:srgbClr val="000000"/>
                </a:solidFill>
                <a:effectLst/>
                <a:latin typeface="+mn-lt"/>
                <a:ea typeface="+mn-ea"/>
                <a:cs typeface="+mn-cs"/>
              </a:rPr>
              <a:t>Elastic Load Balancing para distribuição de cargas, o IAM para autenticação, a Amazon VPC para isolamento, o AWS PrivateLink para acesso privado à rede e o AWS CloudTrail para registro em log</a:t>
            </a:r>
            <a:r>
              <a:rPr lang="pt-br" sz="1200" b="0" i="0" kern="1200" dirty="0">
                <a:solidFill>
                  <a:schemeClr val="tx1"/>
                </a:solidFill>
                <a:effectLst/>
                <a:latin typeface="+mn-lt"/>
                <a:ea typeface="+mn-ea"/>
                <a:cs typeface="+mn-cs"/>
              </a:rPr>
              <a:t>.</a:t>
            </a:r>
            <a:endParaRPr lang="en-US" dirty="0"/>
          </a:p>
        </p:txBody>
      </p:sp>
    </p:spTree>
    <p:extLst>
      <p:ext uri="{BB962C8B-B14F-4D97-AF65-F5344CB8AC3E}">
        <p14:creationId xmlns:p14="http://schemas.microsoft.com/office/powerpoint/2010/main" val="2905724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17955564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16657008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9925" y="1143000"/>
            <a:ext cx="5486400" cy="3086100"/>
          </a:xfrm>
        </p:spPr>
      </p:sp>
      <p:sp>
        <p:nvSpPr>
          <p:cNvPr id="3" name="Notes Placeholder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40690810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kern="1200" dirty="0">
                <a:solidFill>
                  <a:schemeClr val="tx1"/>
                </a:solidFill>
                <a:effectLst/>
              </a:rPr>
              <a:t>Leia </a:t>
            </a:r>
            <a:r>
              <a:rPr lang="pt-br" kern="1200" dirty="0">
                <a:solidFill>
                  <a:srgbClr val="000000"/>
                </a:solidFill>
                <a:effectLst/>
              </a:rPr>
              <a:t>da esquerda</a:t>
            </a:r>
            <a:r>
              <a:rPr lang="pt-br" kern="1200" dirty="0">
                <a:solidFill>
                  <a:schemeClr val="tx1"/>
                </a:solidFill>
                <a:effectLst/>
              </a:rPr>
              <a:t> para a direita:</a:t>
            </a:r>
          </a:p>
          <a:p>
            <a:pPr lvl="0" rtl="0"/>
            <a:r>
              <a:rPr lang="pt-br" kern="1200" dirty="0">
                <a:solidFill>
                  <a:schemeClr val="tx1"/>
                </a:solidFill>
                <a:effectLst/>
              </a:rPr>
              <a:t>(Verdadeiro)</a:t>
            </a:r>
          </a:p>
          <a:p>
            <a:pPr lvl="0" rtl="0"/>
            <a:r>
              <a:rPr lang="pt-br" kern="1200" dirty="0">
                <a:solidFill>
                  <a:schemeClr val="tx1"/>
                </a:solidFill>
                <a:effectLst/>
              </a:rPr>
              <a:t>(Verdadeiro)</a:t>
            </a:r>
          </a:p>
          <a:p>
            <a:pPr marL="0" marR="0" lvl="0" indent="0" algn="l" defTabSz="914400" rtl="0" eaLnBrk="1" fontAlgn="auto" latinLnBrk="0" hangingPunct="1">
              <a:lnSpc>
                <a:spcPct val="100000"/>
              </a:lnSpc>
              <a:spcBef>
                <a:spcPts val="0"/>
              </a:spcBef>
              <a:spcAft>
                <a:spcPts val="0"/>
              </a:spcAft>
              <a:buClrTx/>
              <a:buSzTx/>
              <a:buFontTx/>
              <a:buNone/>
              <a:tabLst/>
              <a:defRPr/>
            </a:pPr>
            <a:r>
              <a:rPr lang="pt-br" kern="1200" dirty="0">
                <a:solidFill>
                  <a:schemeClr val="tx1"/>
                </a:solidFill>
                <a:effectLst/>
              </a:rPr>
              <a:t>(Falso) </a:t>
            </a:r>
            <a:r>
              <a:rPr lang="pt-br" sz="1200" dirty="0">
                <a:ea typeface="Amazon Ember Light" panose="020B0403020204020204" pitchFamily="34" charset="0"/>
                <a:cs typeface="Amazon Ember Light" panose="020B0403020204020204" pitchFamily="34" charset="0"/>
              </a:rPr>
              <a:t>Com </a:t>
            </a:r>
            <a:r>
              <a:rPr lang="pt-br" sz="1200" dirty="0">
                <a:solidFill>
                  <a:srgbClr val="000000"/>
                </a:solidFill>
                <a:ea typeface="Amazon Ember Light" panose="020B0403020204020204" pitchFamily="34" charset="0"/>
                <a:cs typeface="Amazon Ember Light" panose="020B0403020204020204" pitchFamily="34" charset="0"/>
              </a:rPr>
              <a:t> o ECS</a:t>
            </a:r>
            <a:r>
              <a:rPr lang="pt-br" sz="1200" dirty="0">
                <a:ea typeface="Amazon Ember Light" panose="020B0403020204020204" pitchFamily="34" charset="0"/>
                <a:cs typeface="Amazon Ember Light" panose="020B0403020204020204" pitchFamily="34" charset="0"/>
              </a:rPr>
              <a:t>, você </a:t>
            </a:r>
            <a:r>
              <a:rPr lang="pt-br" sz="1200" b="1" dirty="0">
                <a:ea typeface="Amazon Ember Light" panose="020B0403020204020204" pitchFamily="34" charset="0"/>
                <a:cs typeface="Amazon Ember Light" panose="020B0403020204020204" pitchFamily="34" charset="0"/>
              </a:rPr>
              <a:t>não </a:t>
            </a:r>
            <a:r>
              <a:rPr lang="pt-br" sz="1200" dirty="0">
                <a:solidFill>
                  <a:schemeClr val="tx1"/>
                </a:solidFill>
                <a:ea typeface="Amazon Ember Light" panose="020B0403020204020204" pitchFamily="34" charset="0"/>
                <a:cs typeface="Amazon Ember Light" panose="020B0403020204020204" pitchFamily="34" charset="0"/>
              </a:rPr>
              <a:t>precisa instalar e operar seu próprio software de orquestração de contêineres, </a:t>
            </a:r>
            <a:r>
              <a:rPr lang="pt-br" sz="1200" dirty="0">
                <a:solidFill>
                  <a:srgbClr val="000000"/>
                </a:solidFill>
                <a:ea typeface="Amazon Ember Light" panose="020B0403020204020204" pitchFamily="34" charset="0"/>
                <a:cs typeface="Amazon Ember Light" panose="020B0403020204020204" pitchFamily="34" charset="0"/>
              </a:rPr>
              <a:t>gerenciar e</a:t>
            </a:r>
            <a:r>
              <a:rPr lang="pt-br" sz="1200" dirty="0">
                <a:solidFill>
                  <a:schemeClr val="tx1"/>
                </a:solidFill>
                <a:ea typeface="Amazon Ember Light" panose="020B0403020204020204" pitchFamily="34" charset="0"/>
                <a:cs typeface="Amazon Ember Light" panose="020B0403020204020204" pitchFamily="34" charset="0"/>
              </a:rPr>
              <a:t> dimensionar um cluster de </a:t>
            </a:r>
            <a:r>
              <a:rPr lang="pt-br" sz="1200" dirty="0">
                <a:solidFill>
                  <a:srgbClr val="000000"/>
                </a:solidFill>
                <a:ea typeface="Amazon Ember Light" panose="020B0403020204020204" pitchFamily="34" charset="0"/>
                <a:cs typeface="Amazon Ember Light" panose="020B0403020204020204" pitchFamily="34" charset="0"/>
              </a:rPr>
              <a:t>máquinas virtuais</a:t>
            </a:r>
            <a:r>
              <a:rPr lang="pt-br" sz="1200" dirty="0">
                <a:solidFill>
                  <a:schemeClr val="tx1"/>
                </a:solidFill>
                <a:ea typeface="Amazon Ember Light" panose="020B0403020204020204" pitchFamily="34" charset="0"/>
                <a:cs typeface="Amazon Ember Light" panose="020B0403020204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pt-br" kern="1200" dirty="0">
                <a:solidFill>
                  <a:schemeClr val="tx1"/>
                </a:solidFill>
                <a:effectLst/>
              </a:rPr>
              <a:t>(Falso) </a:t>
            </a:r>
            <a:r>
              <a:rPr lang="pt-br" sz="1200" dirty="0">
                <a:ea typeface="Amazon Ember Light" panose="020B0403020204020204" pitchFamily="34" charset="0"/>
                <a:cs typeface="Amazon Ember Light" panose="020B0403020204020204" pitchFamily="34" charset="0"/>
              </a:rPr>
              <a:t>Para excluir uma instância de um contêiner, use o comando</a:t>
            </a:r>
            <a:r>
              <a:rPr lang="pt-br" sz="1200" b="1" dirty="0">
                <a:ea typeface="Amazon Ember Light" charset="0"/>
                <a:cs typeface="Courier New" panose="02070309020205020404" pitchFamily="49" charset="0"/>
              </a:rPr>
              <a:t> </a:t>
            </a:r>
            <a:r>
              <a:rPr lang="pt-br" sz="1200" b="1" dirty="0">
                <a:ea typeface="Amazon Ember Light" panose="020B0403020204020204" pitchFamily="34" charset="0"/>
                <a:cs typeface="Amazon Ember Light" panose="020B0403020204020204" pitchFamily="34" charset="0"/>
              </a:rPr>
              <a:t>docker rm</a:t>
            </a:r>
            <a:r>
              <a:rPr lang="pt-br" sz="1200" dirty="0">
                <a:ea typeface="Amazon Ember Light" panose="020B0403020204020204" pitchFamily="34" charset="0"/>
                <a:cs typeface="Amazon Ember Light" panose="020B0403020204020204" pitchFamily="34" charset="0"/>
              </a:rPr>
              <a:t>. Para excluir uma imagem, use o </a:t>
            </a:r>
            <a:r>
              <a:rPr lang="pt-br" sz="1200" b="1" dirty="0">
                <a:solidFill>
                  <a:srgbClr val="000000"/>
                </a:solidFill>
                <a:ea typeface="Amazon Ember Light" panose="020B0403020204020204" pitchFamily="34" charset="0"/>
                <a:cs typeface="Amazon Ember Light" panose="020B0403020204020204" pitchFamily="34" charset="0"/>
              </a:rPr>
              <a:t>comando</a:t>
            </a:r>
            <a:r>
              <a:rPr lang="pt-br" sz="1200" b="1" dirty="0">
                <a:ea typeface="Amazon Ember Light" panose="020B0403020204020204" pitchFamily="34" charset="0"/>
                <a:cs typeface="Amazon Ember Light" panose="020B0403020204020204" pitchFamily="34" charset="0"/>
              </a:rPr>
              <a:t> docker </a:t>
            </a:r>
            <a:r>
              <a:rPr lang="pt-br" sz="1200" dirty="0">
                <a:ea typeface="Amazon Ember Light" panose="020B0403020204020204" pitchFamily="34" charset="0"/>
                <a:cs typeface="Amazon Ember Light" panose="020B0403020204020204" pitchFamily="34" charset="0"/>
              </a:rPr>
              <a:t>rmi.</a:t>
            </a:r>
            <a:endParaRPr lang="en-US" kern="1200" dirty="0">
              <a:solidFill>
                <a:schemeClr val="tx1"/>
              </a:solidFill>
              <a:effectLst/>
            </a:endParaRPr>
          </a:p>
          <a:p>
            <a:pPr lvl="0" rtl="0"/>
            <a:r>
              <a:rPr lang="pt-br" kern="1200" dirty="0">
                <a:solidFill>
                  <a:schemeClr val="tx1"/>
                </a:solidFill>
                <a:effectLst/>
              </a:rPr>
              <a:t>(Verdadeiro)</a:t>
            </a:r>
          </a:p>
          <a:p>
            <a:pPr lvl="0" rtl="0"/>
            <a:r>
              <a:rPr lang="pt-br" kern="1200" dirty="0">
                <a:solidFill>
                  <a:schemeClr val="tx1"/>
                </a:solidFill>
                <a:effectLst/>
              </a:rPr>
              <a:t>(Verdadeiro)</a:t>
            </a:r>
          </a:p>
        </p:txBody>
      </p:sp>
    </p:spTree>
    <p:extLst>
      <p:ext uri="{BB962C8B-B14F-4D97-AF65-F5344CB8AC3E}">
        <p14:creationId xmlns:p14="http://schemas.microsoft.com/office/powerpoint/2010/main" val="37852147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20216708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24935609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a:t>Para obter as melhores práticas de gravação do Dockerfile, </a:t>
            </a:r>
            <a:r>
              <a:rPr lang="pt-br">
                <a:solidFill>
                  <a:srgbClr val="000000"/>
                </a:solidFill>
              </a:rPr>
              <a:t>consulte </a:t>
            </a:r>
            <a:r>
              <a:rPr lang="pt-br">
                <a:solidFill>
                  <a:srgbClr val="000000"/>
                </a:solidFill>
                <a:hlinkClick r:id="rId3"/>
              </a:rPr>
              <a:t>https://docs.docker.com/develop/develop-images/dockerfile_best-practices/#label</a:t>
            </a:r>
            <a:r>
              <a:rPr lang="pt-br"/>
              <a:t>.</a:t>
            </a:r>
          </a:p>
        </p:txBody>
      </p:sp>
    </p:spTree>
    <p:extLst>
      <p:ext uri="{BB962C8B-B14F-4D97-AF65-F5344CB8AC3E}">
        <p14:creationId xmlns:p14="http://schemas.microsoft.com/office/powerpoint/2010/main" val="16625521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487290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151457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200" b="0" i="0" u="none" strike="noStrike" kern="1200" dirty="0">
                <a:solidFill>
                  <a:schemeClr val="tx1"/>
                </a:solidFill>
                <a:latin typeface="+mn-lt"/>
                <a:ea typeface="+mn-ea"/>
                <a:cs typeface="+mn-cs"/>
              </a:rPr>
              <a:t>Os contêineres são um </a:t>
            </a:r>
            <a:r>
              <a:rPr lang="pt-br" sz="1200" b="0" i="0" strike="noStrike" kern="1200" dirty="0">
                <a:solidFill>
                  <a:srgbClr val="000000"/>
                </a:solidFill>
                <a:latin typeface="+mn-lt"/>
                <a:ea typeface="+mn-ea"/>
                <a:cs typeface="+mn-cs"/>
              </a:rPr>
              <a:t>método de virtualização do sistema operacional que permite</a:t>
            </a:r>
            <a:r>
              <a:rPr lang="pt-br" sz="1200" b="0" i="0" u="none" strike="noStrike" kern="1200" dirty="0">
                <a:solidFill>
                  <a:schemeClr val="tx1"/>
                </a:solidFill>
                <a:latin typeface="+mn-lt"/>
                <a:ea typeface="+mn-ea"/>
                <a:cs typeface="+mn-cs"/>
              </a:rPr>
              <a:t> executar uma </a:t>
            </a:r>
            <a:r>
              <a:rPr lang="pt-br" sz="1200" b="0" i="0" strike="noStrike" kern="1200" dirty="0">
                <a:solidFill>
                  <a:srgbClr val="000000"/>
                </a:solidFill>
                <a:latin typeface="+mn-lt"/>
                <a:ea typeface="+mn-ea"/>
                <a:cs typeface="+mn-cs"/>
              </a:rPr>
              <a:t>aplicação</a:t>
            </a:r>
            <a:r>
              <a:rPr lang="pt-br" sz="1200" b="0" i="0" u="none" strike="noStrike" kern="1200" dirty="0">
                <a:solidFill>
                  <a:schemeClr val="tx1"/>
                </a:solidFill>
                <a:latin typeface="+mn-lt"/>
                <a:ea typeface="+mn-ea"/>
                <a:cs typeface="+mn-cs"/>
              </a:rPr>
              <a:t> e suas dependências em processos isolados de recursos. Os contêineres </a:t>
            </a:r>
            <a:r>
              <a:rPr lang="pt-br" sz="1200" b="0" i="0" strike="noStrike" kern="1200" dirty="0">
                <a:solidFill>
                  <a:srgbClr val="000000"/>
                </a:solidFill>
                <a:latin typeface="+mn-lt"/>
                <a:ea typeface="+mn-ea"/>
                <a:cs typeface="+mn-cs"/>
              </a:rPr>
              <a:t>permitem</a:t>
            </a:r>
            <a:r>
              <a:rPr lang="pt-br" sz="1200" b="0" i="0" u="none" strike="noStrike" kern="1200" dirty="0">
                <a:solidFill>
                  <a:schemeClr val="tx1"/>
                </a:solidFill>
                <a:latin typeface="+mn-lt"/>
                <a:ea typeface="+mn-ea"/>
                <a:cs typeface="+mn-cs"/>
              </a:rPr>
              <a:t> empacotar facilmente o código</a:t>
            </a:r>
            <a:r>
              <a:rPr lang="pt-br" sz="1200" b="0" i="0" strike="noStrike" kern="1200" dirty="0">
                <a:solidFill>
                  <a:srgbClr val="000000"/>
                </a:solidFill>
                <a:latin typeface="+mn-lt"/>
                <a:ea typeface="+mn-ea"/>
                <a:cs typeface="+mn-cs"/>
              </a:rPr>
              <a:t>, as configurações</a:t>
            </a:r>
            <a:r>
              <a:rPr lang="pt-br" sz="1200" b="0" i="0" u="none" strike="noStrike" kern="1200" dirty="0">
                <a:solidFill>
                  <a:schemeClr val="tx1"/>
                </a:solidFill>
                <a:latin typeface="+mn-lt"/>
                <a:ea typeface="+mn-ea"/>
                <a:cs typeface="+mn-cs"/>
              </a:rPr>
              <a:t> e as dependências de uma </a:t>
            </a:r>
            <a:r>
              <a:rPr lang="pt-br" sz="1200" b="0" i="0" strike="noStrike" kern="1200" dirty="0">
                <a:solidFill>
                  <a:srgbClr val="000000"/>
                </a:solidFill>
                <a:latin typeface="+mn-lt"/>
                <a:ea typeface="+mn-ea"/>
                <a:cs typeface="+mn-cs"/>
              </a:rPr>
              <a:t>aplicação</a:t>
            </a:r>
            <a:r>
              <a:rPr lang="pt-br" sz="1200" b="0" i="0" u="none" strike="noStrike" kern="1200" dirty="0">
                <a:solidFill>
                  <a:schemeClr val="tx1"/>
                </a:solidFill>
                <a:latin typeface="+mn-lt"/>
                <a:ea typeface="+mn-ea"/>
                <a:cs typeface="+mn-cs"/>
              </a:rPr>
              <a:t> em componentes básicos fáceis de usar que oferecem</a:t>
            </a:r>
            <a:r>
              <a:rPr lang="pt-br" sz="1200" b="0" i="0" strike="noStrike" kern="1200" dirty="0">
                <a:solidFill>
                  <a:srgbClr val="000000"/>
                </a:solidFill>
                <a:latin typeface="+mn-lt"/>
                <a:ea typeface="+mn-ea"/>
                <a:cs typeface="+mn-cs"/>
              </a:rPr>
              <a:t> consistência ambiental,</a:t>
            </a:r>
            <a:r>
              <a:rPr lang="pt-br" sz="1200" b="0" i="0" u="none" strike="noStrike" kern="1200" dirty="0">
                <a:solidFill>
                  <a:schemeClr val="tx1"/>
                </a:solidFill>
                <a:latin typeface="+mn-lt"/>
                <a:ea typeface="+mn-ea"/>
                <a:cs typeface="+mn-cs"/>
              </a:rPr>
              <a:t> eficiência operacional,</a:t>
            </a:r>
          </a:p>
          <a:p>
            <a:pPr rtl="0"/>
            <a:r>
              <a:rPr lang="pt-br" sz="1200" b="0" i="0" strike="noStrike" kern="1200" dirty="0">
                <a:solidFill>
                  <a:srgbClr val="000000"/>
                </a:solidFill>
                <a:latin typeface="+mn-lt"/>
                <a:ea typeface="+mn-ea"/>
                <a:cs typeface="+mn-cs"/>
              </a:rPr>
              <a:t>produtividade de desenvolvedores</a:t>
            </a:r>
            <a:r>
              <a:rPr lang="pt-br" sz="1200" b="0" i="0" u="none" strike="noStrike" kern="1200" dirty="0">
                <a:solidFill>
                  <a:schemeClr val="tx1"/>
                </a:solidFill>
                <a:latin typeface="+mn-lt"/>
                <a:ea typeface="+mn-ea"/>
                <a:cs typeface="+mn-cs"/>
              </a:rPr>
              <a:t> e controle de versões.</a:t>
            </a:r>
            <a:endParaRPr lang="en-US" dirty="0"/>
          </a:p>
        </p:txBody>
      </p:sp>
    </p:spTree>
    <p:extLst>
      <p:ext uri="{BB962C8B-B14F-4D97-AF65-F5344CB8AC3E}">
        <p14:creationId xmlns:p14="http://schemas.microsoft.com/office/powerpoint/2010/main" val="3251709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298950"/>
          </a:xfrm>
        </p:spPr>
        <p:txBody>
          <a:bodyPr rtlCol="0"/>
          <a:lstStyle/>
          <a:p>
            <a:pPr rtl="0"/>
            <a:r>
              <a:rPr lang="pt-br" sz="1200" b="0" i="0" strike="noStrike" kern="1200" dirty="0">
                <a:solidFill>
                  <a:srgbClr val="000000"/>
                </a:solidFill>
                <a:latin typeface="+mn-lt"/>
                <a:ea typeface="+mn-ea"/>
                <a:cs typeface="+mn-cs"/>
              </a:rPr>
              <a:t>Antes da</a:t>
            </a:r>
            <a:r>
              <a:rPr lang="pt-br" sz="1200" b="0" i="0" u="none" strike="noStrike" kern="1200" dirty="0">
                <a:solidFill>
                  <a:schemeClr val="tx1"/>
                </a:solidFill>
                <a:latin typeface="+mn-lt"/>
                <a:ea typeface="+mn-ea"/>
                <a:cs typeface="+mn-cs"/>
              </a:rPr>
              <a:t> introdução de contêineres, desenvolvedores e administradores eram frequentemente confrontados com uma web desafiadora em restrições complexas de compatibilidade, na qual uma </a:t>
            </a:r>
            <a:r>
              <a:rPr lang="pt-br" sz="1200" b="0" i="0" strike="noStrike" kern="1200" dirty="0">
                <a:solidFill>
                  <a:srgbClr val="000000"/>
                </a:solidFill>
                <a:latin typeface="+mn-lt"/>
                <a:ea typeface="+mn-ea"/>
                <a:cs typeface="+mn-cs"/>
              </a:rPr>
              <a:t>aplicação</a:t>
            </a:r>
            <a:r>
              <a:rPr lang="pt-br" sz="1200" b="0" i="0" u="none" strike="noStrike" kern="1200" dirty="0">
                <a:solidFill>
                  <a:schemeClr val="tx1"/>
                </a:solidFill>
                <a:latin typeface="+mn-lt"/>
                <a:ea typeface="+mn-ea"/>
                <a:cs typeface="+mn-cs"/>
              </a:rPr>
              <a:t> ou carga de trabalho era criada especificamente para seu </a:t>
            </a:r>
            <a:r>
              <a:rPr lang="pt-br" sz="1200" b="0" i="0" strike="noStrike" kern="1200" dirty="0">
                <a:solidFill>
                  <a:srgbClr val="000000"/>
                </a:solidFill>
                <a:latin typeface="+mn-lt"/>
                <a:ea typeface="+mn-ea"/>
                <a:cs typeface="+mn-cs"/>
              </a:rPr>
              <a:t>ambiente predeterminado</a:t>
            </a:r>
            <a:r>
              <a:rPr lang="pt-br" sz="1200" b="0" i="0" u="none" strike="noStrike" kern="1200" dirty="0">
                <a:solidFill>
                  <a:schemeClr val="tx1"/>
                </a:solidFill>
                <a:latin typeface="+mn-lt"/>
                <a:ea typeface="+mn-ea"/>
                <a:cs typeface="+mn-cs"/>
              </a:rPr>
              <a:t>. </a:t>
            </a:r>
            <a:r>
              <a:rPr lang="pt-br" sz="1200" b="0" i="0" strike="noStrike" kern="1200" dirty="0">
                <a:solidFill>
                  <a:srgbClr val="000000"/>
                </a:solidFill>
                <a:latin typeface="+mn-lt"/>
                <a:ea typeface="+mn-ea"/>
                <a:cs typeface="+mn-cs"/>
              </a:rPr>
              <a:t>Se</a:t>
            </a:r>
            <a:r>
              <a:rPr lang="pt-br" sz="1200" b="0" i="0" u="none" strike="noStrike" kern="1200" dirty="0">
                <a:solidFill>
                  <a:schemeClr val="tx1"/>
                </a:solidFill>
                <a:latin typeface="+mn-lt"/>
                <a:ea typeface="+mn-ea"/>
                <a:cs typeface="+mn-cs"/>
              </a:rPr>
              <a:t> essa carga de trabalho </a:t>
            </a:r>
            <a:r>
              <a:rPr lang="pt-br" sz="1200" b="0" i="0" strike="noStrike" kern="1200" dirty="0">
                <a:solidFill>
                  <a:srgbClr val="000000"/>
                </a:solidFill>
                <a:latin typeface="+mn-lt"/>
                <a:ea typeface="+mn-ea"/>
                <a:cs typeface="+mn-cs"/>
              </a:rPr>
              <a:t>precisasse</a:t>
            </a:r>
            <a:r>
              <a:rPr lang="pt-br" sz="1200" b="0" i="0" u="none" strike="noStrike" kern="1200" dirty="0">
                <a:solidFill>
                  <a:schemeClr val="tx1"/>
                </a:solidFill>
                <a:latin typeface="+mn-lt"/>
                <a:ea typeface="+mn-ea"/>
                <a:cs typeface="+mn-cs"/>
              </a:rPr>
              <a:t> ser migrada, por exemplo, de </a:t>
            </a:r>
            <a:r>
              <a:rPr lang="pt-br" sz="1200" b="0" i="0" strike="noStrike" kern="1200" dirty="0">
                <a:solidFill>
                  <a:srgbClr val="000000"/>
                </a:solidFill>
                <a:latin typeface="+mn-lt"/>
                <a:ea typeface="+mn-ea"/>
                <a:cs typeface="+mn-cs"/>
              </a:rPr>
              <a:t>puro metal</a:t>
            </a:r>
            <a:r>
              <a:rPr lang="pt-br" sz="1200" b="0" i="0" u="none" strike="noStrike" kern="1200" dirty="0">
                <a:solidFill>
                  <a:schemeClr val="tx1"/>
                </a:solidFill>
                <a:latin typeface="+mn-lt"/>
                <a:ea typeface="+mn-ea"/>
                <a:cs typeface="+mn-cs"/>
              </a:rPr>
              <a:t> para uma </a:t>
            </a:r>
            <a:r>
              <a:rPr lang="pt-br" sz="1200" b="0" i="0" strike="noStrike" kern="1200" dirty="0">
                <a:solidFill>
                  <a:srgbClr val="000000"/>
                </a:solidFill>
                <a:latin typeface="+mn-lt"/>
                <a:ea typeface="+mn-ea"/>
                <a:cs typeface="+mn-cs"/>
              </a:rPr>
              <a:t>máquina virtual</a:t>
            </a:r>
            <a:r>
              <a:rPr lang="pt-br" sz="1200" b="0" i="0" u="none" strike="noStrike" kern="1200" dirty="0">
                <a:solidFill>
                  <a:schemeClr val="tx1"/>
                </a:solidFill>
                <a:latin typeface="+mn-lt"/>
                <a:ea typeface="+mn-ea"/>
                <a:cs typeface="+mn-cs"/>
              </a:rPr>
              <a:t>, ou de uma VM para a nuvem, ou entre provedores de serviços, isso geralmente significava reconstruir a </a:t>
            </a:r>
            <a:r>
              <a:rPr lang="pt-br" sz="1200" b="0" i="0" strike="noStrike" kern="1200" dirty="0">
                <a:solidFill>
                  <a:srgbClr val="000000"/>
                </a:solidFill>
                <a:latin typeface="+mn-lt"/>
                <a:ea typeface="+mn-ea"/>
                <a:cs typeface="+mn-cs"/>
              </a:rPr>
              <a:t>aplicação</a:t>
            </a:r>
            <a:r>
              <a:rPr lang="pt-br" sz="1200" b="0" i="0" u="none" strike="noStrike" kern="1200" dirty="0">
                <a:solidFill>
                  <a:schemeClr val="tx1"/>
                </a:solidFill>
                <a:latin typeface="+mn-lt"/>
                <a:ea typeface="+mn-ea"/>
                <a:cs typeface="+mn-cs"/>
              </a:rPr>
              <a:t> ou a carga de trabalho completamente para </a:t>
            </a:r>
            <a:r>
              <a:rPr lang="pt-br" sz="1200" b="0" i="0" strike="noStrike" kern="1200" dirty="0">
                <a:solidFill>
                  <a:srgbClr val="000000"/>
                </a:solidFill>
                <a:latin typeface="+mn-lt"/>
                <a:ea typeface="+mn-ea"/>
                <a:cs typeface="+mn-cs"/>
              </a:rPr>
              <a:t>garantir </a:t>
            </a:r>
            <a:r>
              <a:rPr lang="pt-br" sz="1200" b="0" i="0" u="none" strike="noStrike" kern="1200" dirty="0">
                <a:solidFill>
                  <a:schemeClr val="tx1"/>
                </a:solidFill>
                <a:latin typeface="+mn-lt"/>
                <a:ea typeface="+mn-ea"/>
                <a:cs typeface="+mn-cs"/>
              </a:rPr>
              <a:t>a compatibilidade no novo </a:t>
            </a:r>
            <a:r>
              <a:rPr lang="pt-br" sz="1200" b="0" i="0" strike="noStrike" kern="1200" dirty="0">
                <a:solidFill>
                  <a:srgbClr val="000000"/>
                </a:solidFill>
                <a:latin typeface="+mn-lt"/>
                <a:ea typeface="+mn-ea"/>
                <a:cs typeface="+mn-cs"/>
              </a:rPr>
              <a:t>ambiente</a:t>
            </a:r>
            <a:r>
              <a:rPr lang="pt-br" sz="1200" b="0" i="0" u="none" strike="noStrike" kern="1200" dirty="0">
                <a:solidFill>
                  <a:schemeClr val="tx1"/>
                </a:solidFill>
                <a:latin typeface="+mn-lt"/>
                <a:ea typeface="+mn-ea"/>
                <a:cs typeface="+mn-cs"/>
              </a:rPr>
              <a:t>.</a:t>
            </a:r>
          </a:p>
          <a:p>
            <a:pPr rtl="0"/>
            <a:endParaRPr lang="en-US" sz="1200" b="0" i="0" u="none" strike="noStrike" kern="1200" baseline="0" dirty="0">
              <a:solidFill>
                <a:schemeClr val="tx1"/>
              </a:solidFill>
              <a:latin typeface="+mn-lt"/>
              <a:ea typeface="+mn-ea"/>
              <a:cs typeface="+mn-cs"/>
            </a:endParaRPr>
          </a:p>
          <a:p>
            <a:pPr rtl="0"/>
            <a:r>
              <a:rPr lang="pt-br" sz="1200" b="0" i="0" u="none" strike="noStrike" kern="1200" dirty="0">
                <a:solidFill>
                  <a:schemeClr val="tx1"/>
                </a:solidFill>
                <a:latin typeface="+mn-lt"/>
                <a:ea typeface="+mn-ea"/>
                <a:cs typeface="+mn-cs"/>
              </a:rPr>
              <a:t>Os contêineres foram concebidos como uma resposta a essa matriz de restrições e incompatibilidades, fornecendo uma interface comum para a migração </a:t>
            </a:r>
            <a:r>
              <a:rPr lang="pt-br" sz="1200" b="0" i="0" strike="noStrike" kern="1200" dirty="0">
                <a:solidFill>
                  <a:srgbClr val="000000"/>
                </a:solidFill>
                <a:latin typeface="+mn-lt"/>
                <a:ea typeface="+mn-ea"/>
                <a:cs typeface="+mn-cs"/>
              </a:rPr>
              <a:t>de aplicações</a:t>
            </a:r>
            <a:r>
              <a:rPr lang="pt-br" sz="1200" b="0" i="0" u="none" strike="noStrike" kern="1200" dirty="0">
                <a:solidFill>
                  <a:schemeClr val="tx1"/>
                </a:solidFill>
                <a:latin typeface="+mn-lt"/>
                <a:ea typeface="+mn-ea"/>
                <a:cs typeface="+mn-cs"/>
              </a:rPr>
              <a:t> entre ambientes.</a:t>
            </a:r>
          </a:p>
          <a:p>
            <a:pPr rtl="0"/>
            <a:endParaRPr lang="en-US" sz="1200" i="0" u="none" strike="noStrike" kern="1200" baseline="0" dirty="0">
              <a:solidFill>
                <a:schemeClr val="tx1"/>
              </a:solidFill>
            </a:endParaRPr>
          </a:p>
          <a:p>
            <a:pPr rtl="0"/>
            <a:r>
              <a:rPr lang="pt-br" sz="1200" i="0" u="none" strike="noStrike" kern="1200" dirty="0">
                <a:solidFill>
                  <a:schemeClr val="tx1"/>
                </a:solidFill>
              </a:rPr>
              <a:t>Os desafios incluem:</a:t>
            </a:r>
          </a:p>
          <a:p>
            <a:pPr marL="457189" indent="-457189" rtl="0">
              <a:buFont typeface="Arial" charset="0"/>
              <a:buChar char="•"/>
            </a:pPr>
            <a:r>
              <a:rPr lang="pt-br" sz="1200" dirty="0"/>
              <a:t>A arquitetura existente não pode lidar com cargas extremas ou dimensionar facilmente.</a:t>
            </a:r>
          </a:p>
          <a:p>
            <a:pPr marL="457189" indent="-457189" rtl="0">
              <a:buFont typeface="Arial" charset="0"/>
              <a:buChar char="•"/>
            </a:pPr>
            <a:r>
              <a:rPr lang="pt-br" sz="1200" dirty="0"/>
              <a:t>Equipes de desenvolvimento independentes em diferentes cronogramas de lançamento.</a:t>
            </a:r>
          </a:p>
          <a:p>
            <a:pPr marL="457189" indent="-457189" rtl="0">
              <a:buFont typeface="Arial" charset="0"/>
              <a:buChar char="•"/>
            </a:pPr>
            <a:r>
              <a:rPr lang="pt-br" sz="1200" dirty="0"/>
              <a:t>Necessidade da capacidade de os serviços individuais executarem várias versões na produção.</a:t>
            </a:r>
          </a:p>
          <a:p>
            <a:pPr marL="457189" indent="-457189" rtl="0">
              <a:buFont typeface="Arial" charset="0"/>
              <a:buChar char="•"/>
            </a:pPr>
            <a:r>
              <a:rPr lang="pt-br" sz="1200" dirty="0"/>
              <a:t>Arquitetura de microsserviços com um número crescente de serviços e engenheiros.</a:t>
            </a:r>
          </a:p>
          <a:p>
            <a:pPr rtl="0"/>
            <a:endParaRPr lang="en-US" dirty="0"/>
          </a:p>
        </p:txBody>
      </p:sp>
    </p:spTree>
    <p:extLst>
      <p:ext uri="{BB962C8B-B14F-4D97-AF65-F5344CB8AC3E}">
        <p14:creationId xmlns:p14="http://schemas.microsoft.com/office/powerpoint/2010/main" val="4063881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20540"/>
            <a:ext cx="5486400" cy="3959352"/>
          </a:xfrm>
        </p:spPr>
        <p:txBody>
          <a:bodyPr rtlCol="0"/>
          <a:lstStyle/>
          <a:p>
            <a:pPr rtl="0"/>
            <a:r>
              <a:rPr lang="pt-br" sz="1200" b="0" i="0" kern="1200" dirty="0">
                <a:solidFill>
                  <a:schemeClr val="tx1"/>
                </a:solidFill>
              </a:rPr>
              <a:t>Vamos tirar um momento para analisar a evolução dos serviços para microsserviços. Por exemplo, muitas </a:t>
            </a:r>
            <a:r>
              <a:rPr lang="pt-br" sz="1200" b="0" i="0" kern="1200" dirty="0">
                <a:solidFill>
                  <a:srgbClr val="000000"/>
                </a:solidFill>
              </a:rPr>
              <a:t>aplicações</a:t>
            </a:r>
            <a:r>
              <a:rPr lang="pt-br" sz="1200" b="0" i="0" kern="1200" dirty="0">
                <a:solidFill>
                  <a:schemeClr val="tx1"/>
                </a:solidFill>
              </a:rPr>
              <a:t> que </a:t>
            </a:r>
            <a:r>
              <a:rPr lang="pt-br" sz="1200" b="0" i="0" kern="1200" dirty="0">
                <a:solidFill>
                  <a:srgbClr val="000000"/>
                </a:solidFill>
              </a:rPr>
              <a:t>utilizam</a:t>
            </a:r>
            <a:r>
              <a:rPr lang="pt-br" sz="1200" b="0" i="0" kern="1200" dirty="0">
                <a:solidFill>
                  <a:schemeClr val="tx1"/>
                </a:solidFill>
              </a:rPr>
              <a:t> o Model View Controller Framework usam uma arquitetura monolítica. A </a:t>
            </a:r>
            <a:r>
              <a:rPr lang="pt-br" sz="1200" b="0" i="0" kern="1200" dirty="0">
                <a:solidFill>
                  <a:srgbClr val="000000"/>
                </a:solidFill>
              </a:rPr>
              <a:t>aplicação</a:t>
            </a:r>
            <a:r>
              <a:rPr lang="pt-br" sz="1200" b="0" i="0" kern="1200" dirty="0">
                <a:solidFill>
                  <a:schemeClr val="tx1"/>
                </a:solidFill>
              </a:rPr>
              <a:t> é implantada como um único arquivo (por exemplo, Java) ou uma coleção de arquivos enraizados no mesmo diretório (como Rails). Todo o código </a:t>
            </a:r>
            <a:r>
              <a:rPr lang="pt-br" sz="1200" b="0" i="0" kern="1200" dirty="0">
                <a:solidFill>
                  <a:srgbClr val="000000"/>
                </a:solidFill>
              </a:rPr>
              <a:t>da aplicação</a:t>
            </a:r>
            <a:r>
              <a:rPr lang="pt-br" sz="1200" b="0" i="0" kern="1200" dirty="0">
                <a:solidFill>
                  <a:schemeClr val="tx1"/>
                </a:solidFill>
              </a:rPr>
              <a:t> é executado no mesmo processo. O dimensionamento requer a implantação de várias cópias </a:t>
            </a:r>
            <a:r>
              <a:rPr lang="pt-br" sz="1200" b="0" i="0" kern="1200" dirty="0">
                <a:solidFill>
                  <a:srgbClr val="000000"/>
                </a:solidFill>
              </a:rPr>
              <a:t>exatamente do mesmo</a:t>
            </a:r>
            <a:r>
              <a:rPr lang="pt-br" sz="1200" b="0" i="0" kern="1200" dirty="0">
                <a:solidFill>
                  <a:schemeClr val="tx1"/>
                </a:solidFill>
              </a:rPr>
              <a:t> código </a:t>
            </a:r>
            <a:r>
              <a:rPr lang="pt-br" sz="1200" b="0" i="0" kern="1200" dirty="0">
                <a:solidFill>
                  <a:srgbClr val="000000"/>
                </a:solidFill>
              </a:rPr>
              <a:t>de aplicação</a:t>
            </a:r>
            <a:r>
              <a:rPr lang="pt-br" sz="1200" b="0" i="0" kern="1200" dirty="0">
                <a:solidFill>
                  <a:schemeClr val="tx1"/>
                </a:solidFill>
              </a:rPr>
              <a:t> em vários servidores. </a:t>
            </a:r>
          </a:p>
          <a:p>
            <a:pPr rtl="0"/>
            <a:endParaRPr lang="en-US" sz="400" b="0" i="0" kern="1200" dirty="0">
              <a:solidFill>
                <a:schemeClr val="tx1"/>
              </a:solidFill>
            </a:endParaRPr>
          </a:p>
          <a:p>
            <a:pPr rtl="0"/>
            <a:r>
              <a:rPr lang="pt-br" sz="1200" b="0" i="0" kern="1200" dirty="0">
                <a:solidFill>
                  <a:schemeClr val="tx1"/>
                </a:solidFill>
              </a:rPr>
              <a:t>Há uma série de problemas com a arquitetura monolítica. Primeiro, à medida que os recursos e serviços são adicionados à </a:t>
            </a:r>
            <a:r>
              <a:rPr lang="pt-br" sz="1200" b="0" i="0" kern="1200" dirty="0">
                <a:solidFill>
                  <a:srgbClr val="000000"/>
                </a:solidFill>
              </a:rPr>
              <a:t>aplicação</a:t>
            </a:r>
            <a:r>
              <a:rPr lang="pt-br" sz="1200" b="0" i="0" kern="1200" dirty="0">
                <a:solidFill>
                  <a:schemeClr val="tx1"/>
                </a:solidFill>
              </a:rPr>
              <a:t>, a base de código </a:t>
            </a:r>
            <a:r>
              <a:rPr lang="pt-br" sz="1200" b="0" i="0" kern="1200" dirty="0">
                <a:solidFill>
                  <a:srgbClr val="000000"/>
                </a:solidFill>
              </a:rPr>
              <a:t>se tornará</a:t>
            </a:r>
            <a:r>
              <a:rPr lang="pt-br" sz="1200" b="0" i="0" kern="1200" dirty="0">
                <a:solidFill>
                  <a:schemeClr val="tx1"/>
                </a:solidFill>
              </a:rPr>
              <a:t> substancialmente mais complexa. Como todo o código da </a:t>
            </a:r>
            <a:r>
              <a:rPr lang="pt-br" sz="1200" b="0" i="0" kern="1200" dirty="0">
                <a:solidFill>
                  <a:srgbClr val="000000"/>
                </a:solidFill>
              </a:rPr>
              <a:t>aplicação</a:t>
            </a:r>
            <a:r>
              <a:rPr lang="pt-br" sz="1200" b="0" i="0" kern="1200" dirty="0">
                <a:solidFill>
                  <a:schemeClr val="tx1"/>
                </a:solidFill>
              </a:rPr>
              <a:t> é executado no mesmo processo no servidor, é difícil (se </a:t>
            </a:r>
            <a:r>
              <a:rPr lang="pt-br" sz="1200" b="0" i="0" kern="1200" dirty="0">
                <a:solidFill>
                  <a:srgbClr val="000000"/>
                </a:solidFill>
              </a:rPr>
              <a:t>não impossível</a:t>
            </a:r>
            <a:r>
              <a:rPr lang="pt-br" sz="1200" b="0" i="0" kern="1200" dirty="0">
                <a:solidFill>
                  <a:schemeClr val="tx1"/>
                </a:solidFill>
              </a:rPr>
              <a:t>) dimensionar partes individuais da </a:t>
            </a:r>
            <a:r>
              <a:rPr lang="pt-br" sz="1200" b="0" i="0" kern="1200" dirty="0">
                <a:solidFill>
                  <a:srgbClr val="000000"/>
                </a:solidFill>
              </a:rPr>
              <a:t>aplicação</a:t>
            </a:r>
            <a:r>
              <a:rPr lang="pt-br" sz="1200" b="0" i="0" kern="1200" dirty="0">
                <a:solidFill>
                  <a:schemeClr val="tx1"/>
                </a:solidFill>
              </a:rPr>
              <a:t>. Se um serviço fizer uso intensivo de memória e outro de CPU, o servidor deverá ser provisionado com memória e CPU suficientes para lidar com a carga de linha de base de cada serviço. Por fim, e mais sutilmente, a estrutura da equipe de engenharia muitas vezes </a:t>
            </a:r>
            <a:r>
              <a:rPr lang="pt-br" sz="1200" b="0" i="0" kern="1200" dirty="0">
                <a:solidFill>
                  <a:srgbClr val="000000"/>
                </a:solidFill>
              </a:rPr>
              <a:t>começa</a:t>
            </a:r>
            <a:r>
              <a:rPr lang="pt-br" sz="1200" b="0" i="0" kern="1200" dirty="0">
                <a:solidFill>
                  <a:schemeClr val="tx1"/>
                </a:solidFill>
              </a:rPr>
              <a:t> a espelhar a arquitetura da </a:t>
            </a:r>
            <a:r>
              <a:rPr lang="pt-br" sz="1200" b="0" i="0" kern="1200" dirty="0">
                <a:solidFill>
                  <a:srgbClr val="000000"/>
                </a:solidFill>
              </a:rPr>
              <a:t>aplicação</a:t>
            </a:r>
            <a:r>
              <a:rPr lang="pt-br" sz="1200" b="0" i="0" kern="1200" dirty="0">
                <a:solidFill>
                  <a:schemeClr val="tx1"/>
                </a:solidFill>
              </a:rPr>
              <a:t> ao longo do tempo. </a:t>
            </a:r>
          </a:p>
          <a:p>
            <a:pPr rtl="0"/>
            <a:endParaRPr lang="en-US" sz="400" b="0" i="0" kern="1200" dirty="0">
              <a:solidFill>
                <a:schemeClr val="tx1"/>
              </a:solidFill>
            </a:endParaRPr>
          </a:p>
          <a:p>
            <a:pPr rtl="0"/>
            <a:r>
              <a:rPr lang="pt-br" sz="1200" b="0" i="0" kern="1200" dirty="0">
                <a:solidFill>
                  <a:schemeClr val="tx1"/>
                </a:solidFill>
              </a:rPr>
              <a:t>A arquitetura de microsserviços foi projetada para resolver esses problemas. Os serviços definidos na arquitetura de </a:t>
            </a:r>
            <a:r>
              <a:rPr lang="pt-br" sz="1200" b="0" i="0" kern="1200" dirty="0">
                <a:solidFill>
                  <a:srgbClr val="000000"/>
                </a:solidFill>
              </a:rPr>
              <a:t>aplicação</a:t>
            </a:r>
            <a:r>
              <a:rPr lang="pt-br" sz="1200" b="0" i="0" kern="1200" dirty="0">
                <a:solidFill>
                  <a:schemeClr val="tx1"/>
                </a:solidFill>
              </a:rPr>
              <a:t> monolítica são decompostos em serviços individuais e implantados separadamente um do outro em hosts separados.</a:t>
            </a:r>
          </a:p>
          <a:p>
            <a:pPr rtl="0"/>
            <a:endParaRPr lang="en-US" sz="400" dirty="0"/>
          </a:p>
          <a:p>
            <a:pPr rtl="0"/>
            <a:r>
              <a:rPr lang="pt-br" sz="1200" b="0" i="0" kern="1200" dirty="0">
                <a:solidFill>
                  <a:schemeClr val="tx1"/>
                </a:solidFill>
                <a:effectLst/>
              </a:rPr>
              <a:t>Com uma arquitetura de microsserviços, cada componente da </a:t>
            </a:r>
            <a:r>
              <a:rPr lang="pt-br" sz="1200" b="0" i="0" kern="1200" dirty="0">
                <a:solidFill>
                  <a:srgbClr val="000000"/>
                </a:solidFill>
                <a:effectLst/>
              </a:rPr>
              <a:t>aplicação</a:t>
            </a:r>
            <a:r>
              <a:rPr lang="pt-br" sz="1200" b="0" i="0" kern="1200" dirty="0">
                <a:solidFill>
                  <a:schemeClr val="tx1"/>
                </a:solidFill>
                <a:effectLst/>
              </a:rPr>
              <a:t> é executado como seu próprio serviço e se comunica com outros serviços por meio de uma API bem definida. Os microsserviços são criados com base nos recursos da empresa, e cada serviço executa uma única função. Os microsserviços podem ser gravados usando estruturas e linguagens de programação diferentes, e você pode implantá-los separadamente, como um único serviço ou como um grupo de serviços.</a:t>
            </a:r>
            <a:endParaRPr lang="en-US" dirty="0"/>
          </a:p>
        </p:txBody>
      </p:sp>
    </p:spTree>
    <p:extLst>
      <p:ext uri="{BB962C8B-B14F-4D97-AF65-F5344CB8AC3E}">
        <p14:creationId xmlns:p14="http://schemas.microsoft.com/office/powerpoint/2010/main" val="256742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200" b="0" i="0" kern="1200">
                <a:solidFill>
                  <a:schemeClr val="tx1"/>
                </a:solidFill>
                <a:effectLst/>
                <a:latin typeface="+mn-lt"/>
                <a:ea typeface="+mn-ea"/>
                <a:cs typeface="+mn-cs"/>
              </a:rPr>
              <a:t>Os contêineres</a:t>
            </a:r>
            <a:r>
              <a:rPr lang="pt-br" sz="1200" b="0" i="0" kern="1200">
                <a:solidFill>
                  <a:srgbClr val="000000"/>
                </a:solidFill>
                <a:effectLst/>
                <a:latin typeface="+mn-lt"/>
                <a:ea typeface="+mn-ea"/>
                <a:cs typeface="+mn-cs"/>
              </a:rPr>
              <a:t> permitem </a:t>
            </a:r>
            <a:r>
              <a:rPr lang="pt-br" sz="1200" b="0" i="0" kern="1200">
                <a:solidFill>
                  <a:schemeClr val="tx1"/>
                </a:solidFill>
                <a:effectLst/>
                <a:latin typeface="+mn-lt"/>
                <a:ea typeface="+mn-ea"/>
                <a:cs typeface="+mn-cs"/>
              </a:rPr>
              <a:t>empacotar facilmente o código, as configurações e as dependências de </a:t>
            </a:r>
            <a:r>
              <a:rPr lang="pt-br" sz="1200" b="0" i="0" kern="1200">
                <a:solidFill>
                  <a:srgbClr val="000000"/>
                </a:solidFill>
                <a:effectLst/>
                <a:latin typeface="+mn-lt"/>
                <a:ea typeface="+mn-ea"/>
                <a:cs typeface="+mn-cs"/>
              </a:rPr>
              <a:t>uma aplicação</a:t>
            </a:r>
            <a:r>
              <a:rPr lang="pt-br" sz="1200" b="0" i="0" kern="1200">
                <a:solidFill>
                  <a:schemeClr val="tx1"/>
                </a:solidFill>
                <a:effectLst/>
                <a:latin typeface="+mn-lt"/>
                <a:ea typeface="+mn-ea"/>
                <a:cs typeface="+mn-cs"/>
              </a:rPr>
              <a:t> em componentes básicos</a:t>
            </a:r>
            <a:r>
              <a:rPr lang="pt-br" sz="1200" b="0" i="0" kern="1200">
                <a:solidFill>
                  <a:srgbClr val="000000"/>
                </a:solidFill>
                <a:effectLst/>
                <a:latin typeface="+mn-lt"/>
                <a:ea typeface="+mn-ea"/>
                <a:cs typeface="+mn-cs"/>
              </a:rPr>
              <a:t> fáceis </a:t>
            </a:r>
            <a:r>
              <a:rPr lang="pt-br" sz="1200" b="0" i="0" kern="1200">
                <a:solidFill>
                  <a:schemeClr val="tx1"/>
                </a:solidFill>
                <a:effectLst/>
                <a:latin typeface="+mn-lt"/>
                <a:ea typeface="+mn-ea"/>
                <a:cs typeface="+mn-cs"/>
              </a:rPr>
              <a:t>de usar que oferecem</a:t>
            </a:r>
            <a:r>
              <a:rPr lang="pt-br" sz="1200" b="0" i="0" kern="1200">
                <a:solidFill>
                  <a:srgbClr val="000000"/>
                </a:solidFill>
                <a:effectLst/>
                <a:latin typeface="+mn-lt"/>
                <a:ea typeface="+mn-ea"/>
                <a:cs typeface="+mn-cs"/>
              </a:rPr>
              <a:t> consistência ambiental, </a:t>
            </a:r>
            <a:r>
              <a:rPr lang="pt-br" sz="1200" b="0" i="0" kern="1200">
                <a:solidFill>
                  <a:schemeClr val="tx1"/>
                </a:solidFill>
                <a:effectLst/>
                <a:latin typeface="+mn-lt"/>
                <a:ea typeface="+mn-ea"/>
                <a:cs typeface="+mn-cs"/>
              </a:rPr>
              <a:t>eficiência operacional, produtividade de desenvolvedores e controle de versões. Os contêineres </a:t>
            </a:r>
            <a:r>
              <a:rPr lang="pt-br" sz="1200" b="0" i="0" kern="1200">
                <a:solidFill>
                  <a:srgbClr val="000000"/>
                </a:solidFill>
                <a:effectLst/>
                <a:latin typeface="+mn-lt"/>
                <a:ea typeface="+mn-ea"/>
                <a:cs typeface="+mn-cs"/>
              </a:rPr>
              <a:t>podem ajudar</a:t>
            </a:r>
            <a:r>
              <a:rPr lang="pt-br" sz="1200" b="0" i="0" kern="1200">
                <a:solidFill>
                  <a:schemeClr val="tx1"/>
                </a:solidFill>
                <a:effectLst/>
                <a:latin typeface="+mn-lt"/>
                <a:ea typeface="+mn-ea"/>
                <a:cs typeface="+mn-cs"/>
              </a:rPr>
              <a:t> </a:t>
            </a:r>
            <a:r>
              <a:rPr lang="pt-br" sz="1200" b="0" i="0" kern="1200">
                <a:solidFill>
                  <a:srgbClr val="000000"/>
                </a:solidFill>
                <a:effectLst/>
                <a:latin typeface="+mn-lt"/>
                <a:ea typeface="+mn-ea"/>
                <a:cs typeface="+mn-cs"/>
              </a:rPr>
              <a:t>a garantir </a:t>
            </a:r>
            <a:r>
              <a:rPr lang="pt-br" sz="1200" b="0" i="0" kern="1200">
                <a:solidFill>
                  <a:schemeClr val="tx1"/>
                </a:solidFill>
                <a:effectLst/>
                <a:latin typeface="+mn-lt"/>
                <a:ea typeface="+mn-ea"/>
                <a:cs typeface="+mn-cs"/>
              </a:rPr>
              <a:t>rapidez, confiabilidade e consistência de implantação</a:t>
            </a:r>
            <a:r>
              <a:rPr lang="pt-br" sz="1200" b="0" i="0" kern="1200">
                <a:solidFill>
                  <a:srgbClr val="000000"/>
                </a:solidFill>
                <a:effectLst/>
                <a:latin typeface="+mn-lt"/>
                <a:ea typeface="+mn-ea"/>
                <a:cs typeface="+mn-cs"/>
              </a:rPr>
              <a:t> de aplicações</a:t>
            </a:r>
            <a:r>
              <a:rPr lang="pt-br" sz="1200" b="0" i="0" kern="1200">
                <a:solidFill>
                  <a:schemeClr val="tx1"/>
                </a:solidFill>
                <a:effectLst/>
                <a:latin typeface="+mn-lt"/>
                <a:ea typeface="+mn-ea"/>
                <a:cs typeface="+mn-cs"/>
              </a:rPr>
              <a:t>, independentemente </a:t>
            </a:r>
            <a:r>
              <a:rPr lang="pt-br" sz="1200" b="0" i="0" kern="1200">
                <a:solidFill>
                  <a:srgbClr val="000000"/>
                </a:solidFill>
                <a:effectLst/>
                <a:latin typeface="+mn-lt"/>
                <a:ea typeface="+mn-ea"/>
                <a:cs typeface="+mn-cs"/>
              </a:rPr>
              <a:t>do ambiente de implantação</a:t>
            </a:r>
            <a:r>
              <a:rPr lang="pt-br" sz="1200" b="0" i="0" kern="1200">
                <a:solidFill>
                  <a:schemeClr val="tx1"/>
                </a:solidFill>
                <a:effectLst/>
                <a:latin typeface="+mn-lt"/>
                <a:ea typeface="+mn-ea"/>
                <a:cs typeface="+mn-cs"/>
              </a:rPr>
              <a:t>.</a:t>
            </a:r>
            <a:endParaRPr lang="en-US"/>
          </a:p>
        </p:txBody>
      </p:sp>
    </p:spTree>
    <p:extLst>
      <p:ext uri="{BB962C8B-B14F-4D97-AF65-F5344CB8AC3E}">
        <p14:creationId xmlns:p14="http://schemas.microsoft.com/office/powerpoint/2010/main" val="3754138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959352"/>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ea typeface="Amazon Ember Cd RC" charset="0"/>
                <a:cs typeface="Amazon Ember Cd RC" charset="0"/>
              </a:rPr>
              <a:t>Um contêiner é um pacote atômico e autônomo de software que inclui tudo. </a:t>
            </a:r>
            <a:r>
              <a:rPr lang="pt-br" sz="1200" dirty="0">
                <a:ea typeface="Amazon Ember Light" charset="0"/>
                <a:cs typeface="Amazon Ember Light" charset="0"/>
              </a:rPr>
              <a:t>Contêineres são perfeitamente apropriados para microsserviços e para resolver os problemas que foram identificados no slide anterior. </a:t>
            </a:r>
            <a:r>
              <a:rPr lang="pt-br" dirty="0"/>
              <a:t>Os contêineres facilitam a decomposição de suas aplicações em microsserviços que podem ser executados lado a lado na mesma instância.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ea typeface="Amazon Ember Light" charset="0"/>
              <a:cs typeface="Amazon Ember Light"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solidFill>
                  <a:srgbClr val="000000"/>
                </a:solidFill>
                <a:ea typeface="Amazon Ember Light" charset="0"/>
                <a:cs typeface="Amazon Ember Light" charset="0"/>
              </a:rPr>
              <a:t>Assim</a:t>
            </a:r>
            <a:r>
              <a:rPr lang="pt-br" sz="1200" dirty="0">
                <a:ea typeface="Amazon Ember Light" charset="0"/>
                <a:cs typeface="Amazon Ember Light" charset="0"/>
              </a:rPr>
              <a:t> como os contêineres de transporte padronizaram o transporte de mercadorias, os contêineres de software visam padronizar o transporte de </a:t>
            </a:r>
            <a:r>
              <a:rPr lang="pt-br" sz="1200" dirty="0">
                <a:solidFill>
                  <a:srgbClr val="000000"/>
                </a:solidFill>
                <a:ea typeface="Amazon Ember Light" charset="0"/>
                <a:cs typeface="Amazon Ember Light" charset="0"/>
              </a:rPr>
              <a:t>aplicações</a:t>
            </a:r>
            <a:r>
              <a:rPr lang="pt-br" sz="1200" dirty="0">
                <a:ea typeface="Amazon Ember Light" charset="0"/>
                <a:cs typeface="Amazon Ember Light" charset="0"/>
              </a:rPr>
              <a:t>. </a:t>
            </a:r>
            <a:r>
              <a:rPr lang="pt-br" b="0" dirty="0"/>
              <a:t>Já viu uma pilha de contêineres na traseira de um caminhão ou navio? Todo mundo já. É engraçado pensar que, </a:t>
            </a:r>
            <a:r>
              <a:rPr lang="pt-br" b="0" dirty="0">
                <a:solidFill>
                  <a:srgbClr val="000000"/>
                </a:solidFill>
              </a:rPr>
              <a:t>apenas</a:t>
            </a:r>
            <a:r>
              <a:rPr lang="pt-br" b="0" dirty="0"/>
              <a:t> 50 anos atrás, essas estruturas </a:t>
            </a:r>
            <a:r>
              <a:rPr lang="pt-br" b="0" dirty="0">
                <a:solidFill>
                  <a:srgbClr val="000000"/>
                </a:solidFill>
              </a:rPr>
              <a:t>eram recém inventadas</a:t>
            </a:r>
            <a:r>
              <a:rPr lang="pt-br" b="0" dirty="0"/>
              <a:t>. </a:t>
            </a:r>
            <a:r>
              <a:rPr lang="pt-br" b="0" dirty="0">
                <a:solidFill>
                  <a:srgbClr val="000000"/>
                </a:solidFill>
              </a:rPr>
              <a:t>Antes da</a:t>
            </a:r>
            <a:r>
              <a:rPr lang="pt-br" b="0" dirty="0"/>
              <a:t> introdução do contêiner de transporte moderno, os comerciantes que </a:t>
            </a:r>
            <a:r>
              <a:rPr lang="pt-br" b="0" dirty="0">
                <a:solidFill>
                  <a:srgbClr val="000000"/>
                </a:solidFill>
              </a:rPr>
              <a:t>desejavam</a:t>
            </a:r>
            <a:r>
              <a:rPr lang="pt-br" b="0" dirty="0"/>
              <a:t> enviar mercadorias para o exterior usavam o que é chamado </a:t>
            </a:r>
            <a:r>
              <a:rPr lang="pt-br" b="0" i="1" dirty="0"/>
              <a:t>de envio de carga fracionada</a:t>
            </a:r>
            <a:r>
              <a:rPr lang="pt-br" b="0" i="0" dirty="0"/>
              <a:t>. As mercadorias eram enviadas em</a:t>
            </a:r>
            <a:r>
              <a:rPr lang="pt-br" b="0" i="0" dirty="0">
                <a:solidFill>
                  <a:srgbClr val="000000"/>
                </a:solidFill>
              </a:rPr>
              <a:t> sacos, caixotes, caixas de papelão, tambores, barris e caixas de vários pesos, formas e tamanhos</a:t>
            </a:r>
            <a:r>
              <a:rPr lang="pt-br" b="0" i="0" dirty="0"/>
              <a:t>. A falta de padronização tornou a carga e descarga do carregamento algo demorado e tranalhoso, forçando os navios a passar longos tempos ancorados no porto. Também resultou em </a:t>
            </a:r>
            <a:r>
              <a:rPr lang="pt-br" b="0" i="0" dirty="0">
                <a:solidFill>
                  <a:srgbClr val="000000"/>
                </a:solidFill>
              </a:rPr>
              <a:t>roubo e danos frequentes de carga</a:t>
            </a:r>
            <a:r>
              <a:rPr lang="pt-br" b="0" i="0" dirty="0"/>
              <a:t>.</a:t>
            </a:r>
          </a:p>
          <a:p>
            <a:pPr rtl="0"/>
            <a:endParaRPr lang="en-US" b="0" i="0" baseline="0" dirty="0"/>
          </a:p>
          <a:p>
            <a:pPr rtl="0"/>
            <a:r>
              <a:rPr lang="pt-br" b="0" i="0" dirty="0"/>
              <a:t>Em 1956, um homem chamado </a:t>
            </a:r>
            <a:r>
              <a:rPr lang="pt-br" b="0" i="0" dirty="0">
                <a:solidFill>
                  <a:srgbClr val="000000"/>
                </a:solidFill>
              </a:rPr>
              <a:t>Malcom</a:t>
            </a:r>
            <a:r>
              <a:rPr lang="pt-br" b="0" i="0" dirty="0"/>
              <a:t> McLean começou a transportar mercadorias em caixas de contêineres de tamanho padrão. As caixas eram muito </a:t>
            </a:r>
            <a:r>
              <a:rPr lang="pt-br" b="0" i="0" dirty="0">
                <a:solidFill>
                  <a:srgbClr val="000000"/>
                </a:solidFill>
              </a:rPr>
              <a:t>mais fáceis</a:t>
            </a:r>
            <a:r>
              <a:rPr lang="pt-br" b="0" i="0" dirty="0"/>
              <a:t> de carregar e descarregar. Os navios poderiam ser reformulados ou projetados para que essas caixas pudessem ser empilhadas eficientemente uma sobre a outra. </a:t>
            </a:r>
            <a:r>
              <a:rPr lang="pt-br" b="0" i="0" dirty="0">
                <a:solidFill>
                  <a:srgbClr val="000000"/>
                </a:solidFill>
              </a:rPr>
              <a:t>O</a:t>
            </a:r>
            <a:r>
              <a:rPr lang="pt-br" b="0" i="0" dirty="0"/>
              <a:t> sistema se mostrou tão popular que um padrão ISO foi criado para padronizar o tamanho, a capacidade e os mecanismos de travamento de contêineres para que eles pudessem ser facilmente movidos entre navios, caminhões e vagões ferroviários criados por diferentes </a:t>
            </a:r>
            <a:r>
              <a:rPr lang="pt-br" b="0" i="0" dirty="0">
                <a:solidFill>
                  <a:srgbClr val="000000"/>
                </a:solidFill>
              </a:rPr>
              <a:t>fabricantes</a:t>
            </a:r>
            <a:r>
              <a:rPr lang="pt-br" b="0" i="0" dirty="0"/>
              <a:t>. </a:t>
            </a:r>
          </a:p>
          <a:p>
            <a:pPr rtl="0"/>
            <a:endParaRPr lang="en-US" b="0" i="0" baseline="0" dirty="0"/>
          </a:p>
          <a:p>
            <a:pPr rtl="0"/>
            <a:r>
              <a:rPr lang="pt-br" b="0" i="0" dirty="0"/>
              <a:t>As pessoas que criaram o Docker se perguntaram: Por que não podemos fazer o mesmo para </a:t>
            </a:r>
            <a:r>
              <a:rPr lang="pt-br" b="0" i="1" dirty="0">
                <a:solidFill>
                  <a:srgbClr val="000000"/>
                </a:solidFill>
              </a:rPr>
              <a:t>aplicações</a:t>
            </a:r>
            <a:r>
              <a:rPr lang="pt-br" b="0" i="1" dirty="0"/>
              <a:t> de software </a:t>
            </a:r>
            <a:r>
              <a:rPr lang="pt-br" b="0" i="0" dirty="0"/>
              <a:t>? Na verdade, as </a:t>
            </a:r>
            <a:r>
              <a:rPr lang="pt-br" b="0" i="0" dirty="0">
                <a:solidFill>
                  <a:srgbClr val="000000"/>
                </a:solidFill>
              </a:rPr>
              <a:t>aplicações</a:t>
            </a:r>
            <a:r>
              <a:rPr lang="pt-br" b="0" i="0" dirty="0"/>
              <a:t> de software ainda estão no mesmo estado que os contêineres de transporte estavam há 50 anos. Todo desenvolvedor está familiarizado com o quão difícil é fazer uma </a:t>
            </a:r>
            <a:r>
              <a:rPr lang="pt-br" b="0" i="0" dirty="0">
                <a:solidFill>
                  <a:srgbClr val="000000"/>
                </a:solidFill>
              </a:rPr>
              <a:t>aplicação</a:t>
            </a:r>
            <a:r>
              <a:rPr lang="pt-br" b="0" i="0" dirty="0"/>
              <a:t> que funciona perfeitamente bem em uma caixa de desenvolvimento funcionar igualmente bem em testes, preparo ou produção. Uma das maiores dores de cabeça dos novos desenvolvedores em um grande projeto de desenvolvimento de software é fazer com que a compilação funcione em suas máquinas locais. </a:t>
            </a:r>
          </a:p>
          <a:p>
            <a:pPr rtl="0"/>
            <a:endParaRPr lang="en-US" b="0" i="0" baseline="0" dirty="0"/>
          </a:p>
          <a:p>
            <a:pPr rtl="0"/>
            <a:r>
              <a:rPr lang="pt-br" b="0" i="0" dirty="0">
                <a:solidFill>
                  <a:srgbClr val="000000"/>
                </a:solidFill>
              </a:rPr>
              <a:t>A</a:t>
            </a:r>
            <a:r>
              <a:rPr lang="pt-br" b="0" i="0" dirty="0"/>
              <a:t> ideia brilhante das pessoas por trás do Docker era criar um contêiner que continha tudo o que uma </a:t>
            </a:r>
            <a:r>
              <a:rPr lang="pt-br" b="0" i="0" dirty="0">
                <a:solidFill>
                  <a:srgbClr val="000000"/>
                </a:solidFill>
              </a:rPr>
              <a:t>aplicação de software </a:t>
            </a:r>
            <a:r>
              <a:rPr lang="pt-br" b="0" i="0" dirty="0"/>
              <a:t> precisaria executar - todos os seus arquivos, estrutura do sistema de arquivos, daemons,</a:t>
            </a:r>
            <a:r>
              <a:rPr lang="pt-br" b="0" i="0" dirty="0">
                <a:solidFill>
                  <a:srgbClr val="000000"/>
                </a:solidFill>
              </a:rPr>
              <a:t> bibliotecas e </a:t>
            </a:r>
            <a:r>
              <a:rPr lang="pt-br" b="0" i="0" dirty="0"/>
              <a:t> </a:t>
            </a:r>
            <a:r>
              <a:rPr lang="pt-br" b="0" i="0" dirty="0">
                <a:solidFill>
                  <a:srgbClr val="000000"/>
                </a:solidFill>
              </a:rPr>
              <a:t>dependências da aplicação</a:t>
            </a:r>
            <a:r>
              <a:rPr lang="pt-br" b="0" i="0" dirty="0"/>
              <a:t>. Vamos ver nos slides subsequentes exatamente como isso funciona. </a:t>
            </a:r>
          </a:p>
          <a:p>
            <a:pPr rtl="0"/>
            <a:endParaRPr lang="en-US" b="0" i="0" baseline="0" dirty="0"/>
          </a:p>
          <a:p>
            <a:pPr rtl="0"/>
            <a:r>
              <a:rPr lang="pt-br" sz="1200" b="0" i="0" kern="1200" dirty="0">
                <a:solidFill>
                  <a:schemeClr val="tx1"/>
                </a:solidFill>
                <a:effectLst/>
                <a:cs typeface="Arial" panose="020B0604020202020204" pitchFamily="34" charset="0"/>
              </a:rPr>
              <a:t>Usando contêineres, você desacopla </a:t>
            </a:r>
            <a:r>
              <a:rPr lang="pt-br" sz="1200" b="0" i="0" kern="1200" dirty="0">
                <a:solidFill>
                  <a:srgbClr val="000000"/>
                </a:solidFill>
                <a:effectLst/>
                <a:cs typeface="Arial" panose="020B0604020202020204" pitchFamily="34" charset="0"/>
              </a:rPr>
              <a:t>aplicações</a:t>
            </a:r>
            <a:r>
              <a:rPr lang="pt-br" sz="1200" b="0" i="0" kern="1200" dirty="0">
                <a:solidFill>
                  <a:schemeClr val="tx1"/>
                </a:solidFill>
                <a:effectLst/>
                <a:cs typeface="Arial" panose="020B0604020202020204" pitchFamily="34" charset="0"/>
              </a:rPr>
              <a:t> de sistemas operacionais. Isso </a:t>
            </a:r>
            <a:r>
              <a:rPr lang="pt-br" sz="1200" b="0" i="0" kern="1200" dirty="0">
                <a:solidFill>
                  <a:srgbClr val="000000"/>
                </a:solidFill>
                <a:effectLst/>
                <a:cs typeface="Arial" panose="020B0604020202020204" pitchFamily="34" charset="0"/>
              </a:rPr>
              <a:t>garante</a:t>
            </a:r>
            <a:r>
              <a:rPr lang="pt-br" sz="1200" b="0" i="0" kern="1200" dirty="0">
                <a:solidFill>
                  <a:schemeClr val="tx1"/>
                </a:solidFill>
                <a:effectLst/>
                <a:cs typeface="Arial" panose="020B0604020202020204" pitchFamily="34" charset="0"/>
              </a:rPr>
              <a:t> que </a:t>
            </a:r>
            <a:r>
              <a:rPr lang="pt-br" sz="1200" b="0" i="0" kern="1200" dirty="0">
                <a:solidFill>
                  <a:srgbClr val="000000"/>
                </a:solidFill>
                <a:effectLst/>
                <a:cs typeface="Arial" panose="020B0604020202020204" pitchFamily="34" charset="0"/>
              </a:rPr>
              <a:t>os usuários</a:t>
            </a:r>
            <a:r>
              <a:rPr lang="pt-br" sz="1200" b="0" i="0" kern="1200" dirty="0">
                <a:solidFill>
                  <a:schemeClr val="tx1"/>
                </a:solidFill>
                <a:effectLst/>
                <a:cs typeface="Arial" panose="020B0604020202020204" pitchFamily="34" charset="0"/>
              </a:rPr>
              <a:t> tenham um sistema operacional Linux limpo e possam executar todo o resto em um contêiner isolado.</a:t>
            </a:r>
          </a:p>
          <a:p>
            <a:pPr rtl="0"/>
            <a:r>
              <a:rPr lang="pt-br" sz="1200" b="0" i="0" kern="1200" dirty="0">
                <a:solidFill>
                  <a:schemeClr val="tx1"/>
                </a:solidFill>
                <a:effectLst/>
                <a:cs typeface="Arial" panose="020B0604020202020204" pitchFamily="34" charset="0"/>
              </a:rPr>
              <a:t>Os recursos do Linux kernel - cgroups e </a:t>
            </a:r>
            <a:r>
              <a:rPr lang="pt-br" sz="1200" b="0" i="0" u="none" strike="noStrike" kern="1200" dirty="0">
                <a:solidFill>
                  <a:schemeClr val="tx1"/>
                </a:solidFill>
                <a:effectLst/>
                <a:cs typeface="Arial" panose="020B0604020202020204" pitchFamily="34" charset="0"/>
              </a:rPr>
              <a:t>namespaces, </a:t>
            </a:r>
            <a:r>
              <a:rPr lang="pt-br" sz="1200" b="0" i="0" kern="1200" dirty="0">
                <a:solidFill>
                  <a:schemeClr val="tx1"/>
                </a:solidFill>
                <a:effectLst/>
                <a:cs typeface="Arial" panose="020B0604020202020204" pitchFamily="34" charset="0"/>
              </a:rPr>
              <a:t>criam paredes entre contêineres e outros processos em execução no host. Os </a:t>
            </a:r>
            <a:r>
              <a:rPr lang="en-us" sz="1200" b="0" i="1" kern="1200" dirty="0">
                <a:solidFill>
                  <a:schemeClr val="tx1"/>
                </a:solidFill>
                <a:effectLst/>
                <a:cs typeface="Arial" panose="020B0604020202020204" pitchFamily="34" charset="0"/>
              </a:rPr>
              <a:t>namespaces </a:t>
            </a:r>
            <a:r>
              <a:rPr lang="en-us" sz="1200" b="0" i="0" kern="1200" dirty="0">
                <a:solidFill>
                  <a:schemeClr val="tx1"/>
                </a:solidFill>
                <a:effectLst/>
                <a:cs typeface="Arial" panose="020B0604020202020204" pitchFamily="34" charset="0"/>
              </a:rPr>
              <a:t>do Linux </a:t>
            </a:r>
            <a:r>
              <a:rPr lang="en-us" sz="1200" b="0" i="0" kern="1200" dirty="0" err="1">
                <a:solidFill>
                  <a:schemeClr val="tx1"/>
                </a:solidFill>
                <a:effectLst/>
                <a:cs typeface="Arial" panose="020B0604020202020204" pitchFamily="34" charset="0"/>
              </a:rPr>
              <a:t>encapsulam</a:t>
            </a:r>
            <a:r>
              <a:rPr lang="en-us" sz="1200" b="0" i="0" kern="1200" dirty="0">
                <a:solidFill>
                  <a:schemeClr val="tx1"/>
                </a:solidFill>
                <a:effectLst/>
                <a:cs typeface="Arial" panose="020B0604020202020204" pitchFamily="34" charset="0"/>
              </a:rPr>
              <a:t> um </a:t>
            </a:r>
            <a:r>
              <a:rPr lang="en-us" sz="1200" b="0" i="0" kern="1200" dirty="0" err="1">
                <a:solidFill>
                  <a:schemeClr val="tx1"/>
                </a:solidFill>
                <a:effectLst/>
                <a:cs typeface="Arial" panose="020B0604020202020204" pitchFamily="34" charset="0"/>
              </a:rPr>
              <a:t>conjunto</a:t>
            </a:r>
            <a:r>
              <a:rPr lang="en-us" sz="1200" b="0" i="0" kern="1200" dirty="0">
                <a:solidFill>
                  <a:schemeClr val="tx1"/>
                </a:solidFill>
                <a:effectLst/>
                <a:cs typeface="Arial" panose="020B0604020202020204" pitchFamily="34" charset="0"/>
              </a:rPr>
              <a:t> de </a:t>
            </a:r>
            <a:r>
              <a:rPr lang="en-us" sz="1200" b="0" i="0" kern="1200" dirty="0" err="1">
                <a:solidFill>
                  <a:schemeClr val="tx1"/>
                </a:solidFill>
                <a:effectLst/>
                <a:cs typeface="Arial" panose="020B0604020202020204" pitchFamily="34" charset="0"/>
              </a:rPr>
              <a:t>recursos</a:t>
            </a:r>
            <a:r>
              <a:rPr lang="en-us" sz="1200" b="0" i="0" kern="1200" dirty="0">
                <a:solidFill>
                  <a:schemeClr val="tx1"/>
                </a:solidFill>
                <a:effectLst/>
                <a:cs typeface="Arial" panose="020B0604020202020204" pitchFamily="34" charset="0"/>
              </a:rPr>
              <a:t> do </a:t>
            </a:r>
            <a:r>
              <a:rPr lang="en-us" sz="1200" b="0" i="0" kern="1200" dirty="0" err="1">
                <a:solidFill>
                  <a:schemeClr val="tx1"/>
                </a:solidFill>
                <a:effectLst/>
                <a:cs typeface="Arial" panose="020B0604020202020204" pitchFamily="34" charset="0"/>
              </a:rPr>
              <a:t>sistema</a:t>
            </a:r>
            <a:r>
              <a:rPr lang="en-us" sz="1200" b="0" i="0" kern="1200" dirty="0">
                <a:solidFill>
                  <a:schemeClr val="tx1"/>
                </a:solidFill>
                <a:effectLst/>
                <a:cs typeface="Arial" panose="020B0604020202020204" pitchFamily="34" charset="0"/>
              </a:rPr>
              <a:t> e </a:t>
            </a:r>
            <a:r>
              <a:rPr lang="en-us" sz="1200" b="0" i="0" kern="1200" dirty="0" err="1">
                <a:solidFill>
                  <a:schemeClr val="tx1"/>
                </a:solidFill>
                <a:effectLst/>
                <a:cs typeface="Arial" panose="020B0604020202020204" pitchFamily="34" charset="0"/>
              </a:rPr>
              <a:t>os</a:t>
            </a:r>
            <a:r>
              <a:rPr lang="en-us" sz="1200" b="0" i="0" kern="1200" dirty="0">
                <a:solidFill>
                  <a:schemeClr val="tx1"/>
                </a:solidFill>
                <a:effectLst/>
                <a:cs typeface="Arial" panose="020B0604020202020204" pitchFamily="34" charset="0"/>
              </a:rPr>
              <a:t> </a:t>
            </a:r>
            <a:r>
              <a:rPr lang="en-us" sz="1200" b="0" i="0" kern="1200" dirty="0" err="1">
                <a:solidFill>
                  <a:schemeClr val="tx1"/>
                </a:solidFill>
                <a:effectLst/>
                <a:cs typeface="Arial" panose="020B0604020202020204" pitchFamily="34" charset="0"/>
              </a:rPr>
              <a:t>apresentam</a:t>
            </a:r>
            <a:r>
              <a:rPr lang="en-us" sz="1200" b="0" i="0" kern="1200" dirty="0">
                <a:solidFill>
                  <a:schemeClr val="tx1"/>
                </a:solidFill>
                <a:effectLst/>
                <a:cs typeface="Arial" panose="020B0604020202020204" pitchFamily="34" charset="0"/>
              </a:rPr>
              <a:t> a um </a:t>
            </a:r>
            <a:r>
              <a:rPr lang="en-us" sz="1200" b="0" i="0" kern="1200" dirty="0" err="1">
                <a:solidFill>
                  <a:schemeClr val="tx1"/>
                </a:solidFill>
                <a:effectLst/>
                <a:cs typeface="Arial" panose="020B0604020202020204" pitchFamily="34" charset="0"/>
              </a:rPr>
              <a:t>processo</a:t>
            </a:r>
            <a:r>
              <a:rPr lang="en-us" sz="1200" b="0" i="0" kern="1200" dirty="0">
                <a:solidFill>
                  <a:schemeClr val="tx1"/>
                </a:solidFill>
                <a:effectLst/>
                <a:cs typeface="Arial" panose="020B0604020202020204" pitchFamily="34" charset="0"/>
              </a:rPr>
              <a:t> para </a:t>
            </a:r>
            <a:r>
              <a:rPr lang="en-us" sz="1200" b="0" i="0" kern="1200" dirty="0" err="1">
                <a:solidFill>
                  <a:schemeClr val="tx1"/>
                </a:solidFill>
                <a:effectLst/>
                <a:cs typeface="Arial" panose="020B0604020202020204" pitchFamily="34" charset="0"/>
              </a:rPr>
              <a:t>parecer</a:t>
            </a:r>
            <a:r>
              <a:rPr lang="en-us" sz="1200" b="0" i="0" kern="1200" dirty="0">
                <a:solidFill>
                  <a:schemeClr val="tx1"/>
                </a:solidFill>
                <a:effectLst/>
                <a:cs typeface="Arial" panose="020B0604020202020204" pitchFamily="34" charset="0"/>
              </a:rPr>
              <a:t> que </a:t>
            </a:r>
            <a:r>
              <a:rPr lang="en-us" sz="1200" b="0" i="0" kern="1200" dirty="0" err="1">
                <a:solidFill>
                  <a:schemeClr val="tx1"/>
                </a:solidFill>
                <a:effectLst/>
                <a:cs typeface="Arial" panose="020B0604020202020204" pitchFamily="34" charset="0"/>
              </a:rPr>
              <a:t>são</a:t>
            </a:r>
            <a:r>
              <a:rPr lang="en-us" sz="1200" b="0" i="0" kern="1200" dirty="0">
                <a:solidFill>
                  <a:schemeClr val="tx1"/>
                </a:solidFill>
                <a:effectLst/>
                <a:cs typeface="Arial" panose="020B0604020202020204" pitchFamily="34" charset="0"/>
              </a:rPr>
              <a:t> </a:t>
            </a:r>
            <a:r>
              <a:rPr lang="en-us" sz="1200" b="0" i="0" kern="1200" dirty="0" err="1">
                <a:solidFill>
                  <a:schemeClr val="tx1"/>
                </a:solidFill>
                <a:effectLst/>
                <a:cs typeface="Arial" panose="020B0604020202020204" pitchFamily="34" charset="0"/>
              </a:rPr>
              <a:t>dedicados</a:t>
            </a:r>
            <a:r>
              <a:rPr lang="en-us" sz="1200" b="0" i="0" kern="1200" dirty="0">
                <a:solidFill>
                  <a:schemeClr val="tx1"/>
                </a:solidFill>
                <a:effectLst/>
                <a:cs typeface="Arial" panose="020B0604020202020204" pitchFamily="34" charset="0"/>
              </a:rPr>
              <a:t> a </a:t>
            </a:r>
            <a:r>
              <a:rPr lang="en-us" sz="1200" b="0" i="0" kern="1200" dirty="0" err="1">
                <a:solidFill>
                  <a:schemeClr val="tx1"/>
                </a:solidFill>
                <a:effectLst/>
                <a:cs typeface="Arial" panose="020B0604020202020204" pitchFamily="34" charset="0"/>
              </a:rPr>
              <a:t>esse</a:t>
            </a:r>
            <a:r>
              <a:rPr lang="en-us" sz="1200" b="0" i="0" kern="1200" dirty="0">
                <a:solidFill>
                  <a:schemeClr val="tx1"/>
                </a:solidFill>
                <a:effectLst/>
                <a:cs typeface="Arial" panose="020B0604020202020204" pitchFamily="34" charset="0"/>
              </a:rPr>
              <a:t> </a:t>
            </a:r>
            <a:r>
              <a:rPr lang="en-us" sz="1200" b="0" i="0" kern="1200" dirty="0" err="1">
                <a:solidFill>
                  <a:schemeClr val="tx1"/>
                </a:solidFill>
                <a:effectLst/>
                <a:cs typeface="Arial" panose="020B0604020202020204" pitchFamily="34" charset="0"/>
              </a:rPr>
              <a:t>processo</a:t>
            </a:r>
            <a:r>
              <a:rPr lang="en-us" sz="1200" b="0" i="0" kern="1200" dirty="0">
                <a:solidFill>
                  <a:schemeClr val="tx1"/>
                </a:solidFill>
                <a:effectLst/>
                <a:cs typeface="Arial" panose="020B0604020202020204" pitchFamily="34" charset="0"/>
              </a:rPr>
              <a:t>. </a:t>
            </a:r>
            <a:r>
              <a:rPr lang="en-us" sz="1200" b="0" i="0" kern="1200" dirty="0" err="1">
                <a:solidFill>
                  <a:schemeClr val="tx1"/>
                </a:solidFill>
                <a:effectLst/>
                <a:cs typeface="Arial" panose="020B0604020202020204" pitchFamily="34" charset="0"/>
              </a:rPr>
              <a:t>Os</a:t>
            </a:r>
            <a:r>
              <a:rPr lang="en-us" sz="1200" b="0" i="0" kern="1200" dirty="0">
                <a:solidFill>
                  <a:schemeClr val="tx1"/>
                </a:solidFill>
                <a:effectLst/>
                <a:cs typeface="Arial" panose="020B0604020202020204" pitchFamily="34" charset="0"/>
              </a:rPr>
              <a:t> </a:t>
            </a:r>
            <a:r>
              <a:rPr lang="en-us" sz="1200" b="0" i="0" kern="1200" dirty="0" err="1">
                <a:solidFill>
                  <a:schemeClr val="tx1"/>
                </a:solidFill>
                <a:effectLst/>
                <a:cs typeface="Arial" panose="020B0604020202020204" pitchFamily="34" charset="0"/>
              </a:rPr>
              <a:t>cgroups</a:t>
            </a:r>
            <a:r>
              <a:rPr lang="en-us" sz="1200" b="0" i="0" kern="1200" dirty="0">
                <a:solidFill>
                  <a:schemeClr val="tx1"/>
                </a:solidFill>
                <a:effectLst/>
                <a:cs typeface="Arial" panose="020B0604020202020204" pitchFamily="34" charset="0"/>
              </a:rPr>
              <a:t> do Linux, </a:t>
            </a:r>
            <a:r>
              <a:rPr lang="en-us" sz="1200" b="0" i="0" kern="1200" dirty="0" err="1">
                <a:solidFill>
                  <a:schemeClr val="tx1"/>
                </a:solidFill>
                <a:effectLst/>
                <a:cs typeface="Arial" panose="020B0604020202020204" pitchFamily="34" charset="0"/>
              </a:rPr>
              <a:t>regem</a:t>
            </a:r>
            <a:r>
              <a:rPr lang="en-us" sz="1200" b="0" i="0" kern="1200" dirty="0">
                <a:solidFill>
                  <a:schemeClr val="tx1"/>
                </a:solidFill>
                <a:effectLst/>
                <a:cs typeface="Arial" panose="020B0604020202020204" pitchFamily="34" charset="0"/>
              </a:rPr>
              <a:t> o </a:t>
            </a:r>
            <a:r>
              <a:rPr lang="en-us" sz="1200" b="0" i="0" kern="1200" dirty="0" err="1">
                <a:solidFill>
                  <a:schemeClr val="tx1"/>
                </a:solidFill>
                <a:effectLst/>
                <a:cs typeface="Arial" panose="020B0604020202020204" pitchFamily="34" charset="0"/>
              </a:rPr>
              <a:t>isolamento</a:t>
            </a:r>
            <a:r>
              <a:rPr lang="en-us" sz="1200" b="0" i="0" kern="1200" dirty="0">
                <a:solidFill>
                  <a:schemeClr val="tx1"/>
                </a:solidFill>
                <a:effectLst/>
                <a:cs typeface="Arial" panose="020B0604020202020204" pitchFamily="34" charset="0"/>
              </a:rPr>
              <a:t> e o </a:t>
            </a:r>
            <a:r>
              <a:rPr lang="en-us" sz="1200" b="0" i="0" kern="1200" dirty="0" err="1">
                <a:solidFill>
                  <a:schemeClr val="tx1"/>
                </a:solidFill>
                <a:effectLst/>
                <a:cs typeface="Arial" panose="020B0604020202020204" pitchFamily="34" charset="0"/>
              </a:rPr>
              <a:t>uso</a:t>
            </a:r>
            <a:r>
              <a:rPr lang="en-us" sz="1200" b="0" i="0" kern="1200" dirty="0">
                <a:solidFill>
                  <a:schemeClr val="tx1"/>
                </a:solidFill>
                <a:effectLst/>
                <a:cs typeface="Arial" panose="020B0604020202020204" pitchFamily="34" charset="0"/>
              </a:rPr>
              <a:t> de </a:t>
            </a:r>
            <a:r>
              <a:rPr lang="en-us" sz="1200" b="0" i="0" kern="1200" dirty="0" err="1">
                <a:solidFill>
                  <a:schemeClr val="tx1"/>
                </a:solidFill>
                <a:effectLst/>
                <a:cs typeface="Arial" panose="020B0604020202020204" pitchFamily="34" charset="0"/>
              </a:rPr>
              <a:t>recursos</a:t>
            </a:r>
            <a:r>
              <a:rPr lang="en-us" sz="1200" b="0" i="0" kern="1200" dirty="0">
                <a:solidFill>
                  <a:schemeClr val="tx1"/>
                </a:solidFill>
                <a:effectLst/>
                <a:cs typeface="Arial" panose="020B0604020202020204" pitchFamily="34" charset="0"/>
              </a:rPr>
              <a:t> do </a:t>
            </a:r>
            <a:r>
              <a:rPr lang="en-us" sz="1200" b="0" i="0" kern="1200" dirty="0" err="1">
                <a:solidFill>
                  <a:schemeClr val="tx1"/>
                </a:solidFill>
                <a:effectLst/>
                <a:cs typeface="Arial" panose="020B0604020202020204" pitchFamily="34" charset="0"/>
              </a:rPr>
              <a:t>sistema</a:t>
            </a:r>
            <a:r>
              <a:rPr lang="en-us" sz="1200" b="0" i="0" kern="1200" dirty="0">
                <a:solidFill>
                  <a:schemeClr val="tx1"/>
                </a:solidFill>
                <a:effectLst/>
                <a:cs typeface="Arial" panose="020B0604020202020204" pitchFamily="34" charset="0"/>
              </a:rPr>
              <a:t>, </a:t>
            </a:r>
            <a:r>
              <a:rPr lang="en-us" sz="1200" b="0" i="0" kern="1200" dirty="0" err="1">
                <a:solidFill>
                  <a:schemeClr val="tx1"/>
                </a:solidFill>
                <a:effectLst/>
                <a:cs typeface="Arial" panose="020B0604020202020204" pitchFamily="34" charset="0"/>
              </a:rPr>
              <a:t>como</a:t>
            </a:r>
            <a:r>
              <a:rPr lang="en-us" sz="1200" b="0" i="0" kern="1200" dirty="0">
                <a:solidFill>
                  <a:schemeClr val="tx1"/>
                </a:solidFill>
                <a:effectLst/>
                <a:cs typeface="Arial" panose="020B0604020202020204" pitchFamily="34" charset="0"/>
              </a:rPr>
              <a:t> CPU e </a:t>
            </a:r>
            <a:r>
              <a:rPr lang="en-us" sz="1200" b="0" i="0" kern="1200" dirty="0" err="1">
                <a:solidFill>
                  <a:schemeClr val="tx1"/>
                </a:solidFill>
                <a:effectLst/>
                <a:cs typeface="Arial" panose="020B0604020202020204" pitchFamily="34" charset="0"/>
              </a:rPr>
              <a:t>memória</a:t>
            </a:r>
            <a:r>
              <a:rPr lang="en-us" sz="1200" b="0" i="0" kern="1200" dirty="0">
                <a:solidFill>
                  <a:schemeClr val="tx1"/>
                </a:solidFill>
                <a:effectLst/>
                <a:cs typeface="Arial" panose="020B0604020202020204" pitchFamily="34" charset="0"/>
              </a:rPr>
              <a:t>, para um </a:t>
            </a:r>
            <a:r>
              <a:rPr lang="en-us" sz="1200" b="0" i="0" kern="1200" dirty="0" err="1">
                <a:solidFill>
                  <a:schemeClr val="tx1"/>
                </a:solidFill>
                <a:effectLst/>
                <a:cs typeface="Arial" panose="020B0604020202020204" pitchFamily="34" charset="0"/>
              </a:rPr>
              <a:t>grupo</a:t>
            </a:r>
            <a:r>
              <a:rPr lang="en-us" sz="1200" b="0" i="0" kern="1200" dirty="0">
                <a:solidFill>
                  <a:schemeClr val="tx1"/>
                </a:solidFill>
                <a:effectLst/>
                <a:cs typeface="Arial" panose="020B0604020202020204" pitchFamily="34" charset="0"/>
              </a:rPr>
              <a:t> de </a:t>
            </a:r>
            <a:r>
              <a:rPr lang="en-us" sz="1200" b="0" i="0" kern="1200" dirty="0" err="1">
                <a:solidFill>
                  <a:schemeClr val="tx1"/>
                </a:solidFill>
                <a:effectLst/>
                <a:cs typeface="Arial" panose="020B0604020202020204" pitchFamily="34" charset="0"/>
              </a:rPr>
              <a:t>processos</a:t>
            </a:r>
            <a:r>
              <a:rPr lang="en-us" sz="1200" b="0" i="0" kern="1200" dirty="0">
                <a:solidFill>
                  <a:schemeClr val="tx1"/>
                </a:solidFill>
                <a:effectLst/>
                <a:cs typeface="Arial" panose="020B0604020202020204" pitchFamily="34" charset="0"/>
              </a:rPr>
              <a:t>. </a:t>
            </a:r>
            <a:r>
              <a:rPr lang="pt-br" sz="1200" b="0" i="0" kern="1200" dirty="0">
                <a:solidFill>
                  <a:schemeClr val="tx1"/>
                </a:solidFill>
                <a:effectLst/>
                <a:cs typeface="Arial" panose="020B0604020202020204" pitchFamily="34" charset="0"/>
              </a:rPr>
              <a:t>Por exemplo, se você tiver uma </a:t>
            </a:r>
            <a:r>
              <a:rPr lang="pt-br" sz="1200" b="0" i="0" kern="1200" dirty="0">
                <a:solidFill>
                  <a:srgbClr val="000000"/>
                </a:solidFill>
                <a:effectLst/>
                <a:cs typeface="Arial" panose="020B0604020202020204" pitchFamily="34" charset="0"/>
              </a:rPr>
              <a:t>aplicação</a:t>
            </a:r>
            <a:r>
              <a:rPr lang="pt-br" sz="1200" b="0" i="0" kern="1200" dirty="0">
                <a:solidFill>
                  <a:schemeClr val="tx1"/>
                </a:solidFill>
                <a:effectLst/>
                <a:cs typeface="Arial" panose="020B0604020202020204" pitchFamily="34" charset="0"/>
              </a:rPr>
              <a:t> que utiliza </a:t>
            </a:r>
            <a:r>
              <a:rPr lang="pt-br" sz="1200" b="0" i="0" kern="1200" dirty="0">
                <a:solidFill>
                  <a:srgbClr val="000000"/>
                </a:solidFill>
                <a:effectLst/>
                <a:cs typeface="Arial" panose="020B0604020202020204" pitchFamily="34" charset="0"/>
              </a:rPr>
              <a:t>muitos ciclos de</a:t>
            </a:r>
            <a:r>
              <a:rPr lang="pt-br" sz="1200" b="0" i="0" kern="1200" dirty="0">
                <a:solidFill>
                  <a:schemeClr val="tx1"/>
                </a:solidFill>
                <a:effectLst/>
                <a:cs typeface="Arial" panose="020B0604020202020204" pitchFamily="34" charset="0"/>
              </a:rPr>
              <a:t> CPU e memória (como uma aplicação de computação científica </a:t>
            </a:r>
            <a:r>
              <a:rPr lang="pt-br" sz="1200" b="0" i="0" kern="1200" dirty="0">
                <a:solidFill>
                  <a:srgbClr val="000000"/>
                </a:solidFill>
                <a:effectLst/>
                <a:cs typeface="Arial" panose="020B0604020202020204" pitchFamily="34" charset="0"/>
              </a:rPr>
              <a:t>)</a:t>
            </a:r>
            <a:r>
              <a:rPr lang="pt-br" sz="1200" b="0" i="0" kern="1200" dirty="0">
                <a:solidFill>
                  <a:schemeClr val="tx1"/>
                </a:solidFill>
                <a:effectLst/>
                <a:cs typeface="Arial" panose="020B0604020202020204" pitchFamily="34" charset="0"/>
              </a:rPr>
              <a:t>, poderá colocar a </a:t>
            </a:r>
            <a:r>
              <a:rPr lang="pt-br" sz="1200" b="0" i="0" kern="1200" dirty="0">
                <a:solidFill>
                  <a:srgbClr val="000000"/>
                </a:solidFill>
                <a:effectLst/>
                <a:cs typeface="Arial" panose="020B0604020202020204" pitchFamily="34" charset="0"/>
              </a:rPr>
              <a:t>aplicação</a:t>
            </a:r>
            <a:r>
              <a:rPr lang="pt-br" sz="1200" b="0" i="0" kern="1200" dirty="0">
                <a:solidFill>
                  <a:schemeClr val="tx1"/>
                </a:solidFill>
                <a:effectLst/>
                <a:cs typeface="Arial" panose="020B0604020202020204" pitchFamily="34" charset="0"/>
              </a:rPr>
              <a:t> em um </a:t>
            </a:r>
            <a:r>
              <a:rPr lang="pt-br" sz="1200" b="0" i="0" kern="1200" dirty="0">
                <a:solidFill>
                  <a:srgbClr val="000000"/>
                </a:solidFill>
                <a:effectLst/>
                <a:cs typeface="Arial" panose="020B0604020202020204" pitchFamily="34" charset="0"/>
              </a:rPr>
              <a:t>grupo</a:t>
            </a:r>
            <a:r>
              <a:rPr lang="pt-br" sz="1200" b="0" i="0" kern="1200" dirty="0">
                <a:solidFill>
                  <a:schemeClr val="tx1"/>
                </a:solidFill>
                <a:effectLst/>
                <a:cs typeface="Arial" panose="020B0604020202020204" pitchFamily="34" charset="0"/>
              </a:rPr>
              <a:t> para limitar o </a:t>
            </a:r>
            <a:r>
              <a:rPr lang="pt-br" sz="1200" b="0" i="0" kern="1200" dirty="0">
                <a:solidFill>
                  <a:srgbClr val="000000"/>
                </a:solidFill>
                <a:effectLst/>
                <a:cs typeface="Arial" panose="020B0604020202020204" pitchFamily="34" charset="0"/>
              </a:rPr>
              <a:t>uso</a:t>
            </a:r>
            <a:r>
              <a:rPr lang="pt-br" sz="1200" b="0" i="0" kern="1200" dirty="0">
                <a:solidFill>
                  <a:schemeClr val="tx1"/>
                </a:solidFill>
                <a:effectLst/>
                <a:cs typeface="Arial" panose="020B0604020202020204" pitchFamily="34" charset="0"/>
              </a:rPr>
              <a:t> de CPU e memória</a:t>
            </a:r>
            <a:r>
              <a:rPr lang="pt-br" sz="1200" b="0" i="0" kern="1200" dirty="0">
                <a:solidFill>
                  <a:srgbClr val="000000"/>
                </a:solidFill>
                <a:effectLst/>
                <a:cs typeface="Arial" panose="020B0604020202020204" pitchFamily="34" charset="0"/>
              </a:rPr>
              <a:t>.</a:t>
            </a:r>
            <a:r>
              <a:rPr lang="pt-br" sz="1200" b="0" i="0" kern="1200" dirty="0">
                <a:solidFill>
                  <a:schemeClr val="tx1"/>
                </a:solidFill>
                <a:effectLst/>
                <a:cs typeface="Arial" panose="020B0604020202020204" pitchFamily="34" charset="0"/>
              </a:rPr>
              <a:t> Os namespaces lidam com o </a:t>
            </a:r>
            <a:r>
              <a:rPr lang="pt-br" sz="1200" b="0" i="0" kern="1200" dirty="0">
                <a:solidFill>
                  <a:srgbClr val="000000"/>
                </a:solidFill>
                <a:effectLst/>
                <a:cs typeface="Arial" panose="020B0604020202020204" pitchFamily="34" charset="0"/>
              </a:rPr>
              <a:t>isolamento de recursos</a:t>
            </a:r>
            <a:r>
              <a:rPr lang="pt-br" sz="1200" b="0" i="0" kern="1200" dirty="0">
                <a:solidFill>
                  <a:schemeClr val="tx1"/>
                </a:solidFill>
                <a:effectLst/>
                <a:cs typeface="Arial" panose="020B0604020202020204" pitchFamily="34" charset="0"/>
              </a:rPr>
              <a:t> para um único processo, enquanto os cgroups gerenciam recursos para um grupo de processos.</a:t>
            </a:r>
          </a:p>
          <a:p>
            <a:pPr rtl="0"/>
            <a:endParaRPr lang="en-US" b="0" i="0" baseline="0" dirty="0"/>
          </a:p>
          <a:p>
            <a:pPr rtl="0"/>
            <a:r>
              <a:rPr lang="pt-br" b="1" i="0" dirty="0"/>
              <a:t>Fontes</a:t>
            </a:r>
            <a:r>
              <a:rPr lang="pt-br" b="0" i="0" dirty="0"/>
              <a:t>: </a:t>
            </a:r>
          </a:p>
          <a:p>
            <a:pPr rtl="0"/>
            <a:r>
              <a:rPr lang="pt-br" b="0" dirty="0">
                <a:hlinkClick r:id="rId3"/>
              </a:rPr>
              <a:t>http://www.worldshipping.org/about-the-industry/history-of-containerization/the-birth-of-intermodalism</a:t>
            </a:r>
            <a:r>
              <a:rPr lang="pt-br" b="0" dirty="0"/>
              <a:t> </a:t>
            </a:r>
          </a:p>
          <a:p>
            <a:pPr rtl="0"/>
            <a:endParaRPr lang="en-US" dirty="0"/>
          </a:p>
        </p:txBody>
      </p:sp>
    </p:spTree>
    <p:extLst>
      <p:ext uri="{BB962C8B-B14F-4D97-AF65-F5344CB8AC3E}">
        <p14:creationId xmlns:p14="http://schemas.microsoft.com/office/powerpoint/2010/main" val="2040367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5.jpe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24.xml"/><Relationship Id="rId5" Type="http://schemas.openxmlformats.org/officeDocument/2006/relationships/hyperlink" Target="https://support.aws.amazon.com/#/contacts/aws-training" TargetMode="External"/><Relationship Id="rId4"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8.png"/><Relationship Id="rId2" Type="http://schemas.openxmlformats.org/officeDocument/2006/relationships/tags" Target="../tags/tag25.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wmf"/><Relationship Id="rId4" Type="http://schemas.openxmlformats.org/officeDocument/2006/relationships/oleObject" Target="../embeddings/oleObject1.bin"/></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11.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5.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3AF6D-2BEF-7049-86B4-BA8E93A54A93}"/>
              </a:ext>
            </a:extLst>
          </p:cNvPr>
          <p:cNvPicPr>
            <a:picLocks noChangeAspect="1"/>
          </p:cNvPicPr>
          <p:nvPr/>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191940"/>
            <a:ext cx="11353800" cy="474119"/>
          </a:xfrm>
        </p:spPr>
        <p:txBody>
          <a:bodyPr rtlCol="0">
            <a:noAutofit/>
          </a:bodyPr>
          <a:lstStyle>
            <a:lvl1pPr>
              <a:defRPr sz="6000">
                <a:solidFill>
                  <a:schemeClr val="bg1"/>
                </a:solidFill>
              </a:defRPr>
            </a:lvl1pPr>
          </a:lstStyle>
          <a:p>
            <a:pPr rtl="0"/>
            <a:r>
              <a:rPr lang="pt-br"/>
              <a:t>Click to edit Master title style</a:t>
            </a:r>
          </a:p>
        </p:txBody>
      </p:sp>
      <p:sp>
        <p:nvSpPr>
          <p:cNvPr id="5" name="Text Placeholder 3">
            <a:extLst>
              <a:ext uri="{FF2B5EF4-FFF2-40B4-BE49-F238E27FC236}">
                <a16:creationId xmlns:a16="http://schemas.microsoft.com/office/drawing/2014/main" id="{984EADBC-1FCF-4148-AFB8-F0370FE66BDA}"/>
              </a:ext>
            </a:extLst>
          </p:cNvPr>
          <p:cNvSpPr>
            <a:spLocks noGrp="1"/>
          </p:cNvSpPr>
          <p:nvPr>
            <p:ph type="body" sz="quarter" idx="10" hasCustomPrompt="1"/>
          </p:nvPr>
        </p:nvSpPr>
        <p:spPr>
          <a:xfrm>
            <a:off x="419100" y="2554356"/>
            <a:ext cx="8059738" cy="488498"/>
          </a:xfrm>
        </p:spPr>
        <p:txBody>
          <a:bodyPr rtlCol="0">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CLICK TO EDIT MASTER TITLE STYLE</a:t>
            </a:r>
          </a:p>
        </p:txBody>
      </p:sp>
      <p:pic>
        <p:nvPicPr>
          <p:cNvPr id="7" name="Picture 6">
            <a:extLst>
              <a:ext uri="{FF2B5EF4-FFF2-40B4-BE49-F238E27FC236}">
                <a16:creationId xmlns:a16="http://schemas.microsoft.com/office/drawing/2014/main" id="{63FC9937-4309-1345-9FFE-12A8DD2FC6B5}"/>
              </a:ext>
            </a:extLst>
          </p:cNvPr>
          <p:cNvPicPr>
            <a:picLocks noChangeAspect="1"/>
          </p:cNvPicPr>
          <p:nvPr/>
        </p:nvPicPr>
        <p:blipFill>
          <a:blip r:embed="rId4"/>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2263526866"/>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704F4F9-D03D-9741-91BE-D52E962C5051}"/>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099" y="2041932"/>
            <a:ext cx="11335473" cy="4131084"/>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0" y="1524000"/>
            <a:ext cx="11335473"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pic>
        <p:nvPicPr>
          <p:cNvPr id="12" name="Picture 11">
            <a:extLst>
              <a:ext uri="{FF2B5EF4-FFF2-40B4-BE49-F238E27FC236}">
                <a16:creationId xmlns:a16="http://schemas.microsoft.com/office/drawing/2014/main" id="{F4A3FF58-786E-B24E-B376-6652EC26070D}"/>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99B9B80A-7CBE-8F4D-B2B0-66F7C285B4D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Tree>
    <p:custDataLst>
      <p:tags r:id="rId1"/>
    </p:custDataLst>
    <p:extLst>
      <p:ext uri="{BB962C8B-B14F-4D97-AF65-F5344CB8AC3E}">
        <p14:creationId xmlns:p14="http://schemas.microsoft.com/office/powerpoint/2010/main" val="3368414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EC45EB5-28C4-4544-A323-D73218CA9315}"/>
              </a:ext>
            </a:extLst>
          </p:cNvPr>
          <p:cNvPicPr>
            <a:picLocks/>
          </p:cNvPicPr>
          <p:nvPr/>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hasCustomPrompt="1"/>
          </p:nvPr>
        </p:nvSpPr>
        <p:spPr>
          <a:xfrm>
            <a:off x="419100" y="1528175"/>
            <a:ext cx="11353800" cy="4648788"/>
          </a:xfrm>
        </p:spPr>
        <p:txBody>
          <a:bodyPr rtlCol="0">
            <a:noAutofit/>
          </a:bodyPr>
          <a:lstStyle>
            <a:lvl1pPr marL="0" indent="0">
              <a:buNone/>
              <a:defRPr sz="1400">
                <a:solidFill>
                  <a:schemeClr val="tx1"/>
                </a:solidFill>
                <a:latin typeface="Lucida Console" panose="020B0609040504020204" pitchFamily="49" charset="0"/>
              </a:defRPr>
            </a:lvl1pPr>
          </a:lstStyle>
          <a:p>
            <a:pPr lvl="0" rtl="0"/>
            <a:r>
              <a:rPr lang="pt-br"/>
              <a:t>; Syntax Test file for 68k Assembly code</a:t>
            </a:r>
          </a:p>
          <a:p>
            <a:pPr lvl="0" rtl="0"/>
            <a:r>
              <a:rPr lang="pt-br"/>
              <a:t>; Some comments about this file</a:t>
            </a:r>
          </a:p>
          <a:p>
            <a:pPr lvl="0" rtl="0"/>
            <a:r>
              <a:rPr lang="pt-br"/>
              <a:t>.D0 00000000</a:t>
            </a:r>
          </a:p>
          <a:p>
            <a:pPr lvl="0" rtl="0"/>
            <a:r>
              <a:rPr lang="pt-br"/>
              <a:t>MS 2100 00000002</a:t>
            </a:r>
          </a:p>
          <a:p>
            <a:pPr lvl="0" rtl="0"/>
            <a:r>
              <a:rPr lang="pt-br"/>
              <a:t>MM 2000;DI</a:t>
            </a:r>
          </a:p>
          <a:p>
            <a:pPr lvl="0" rtl="0"/>
            <a:r>
              <a:rPr lang="pt-br"/>
              <a:t>LEA.L $002100,A1</a:t>
            </a:r>
          </a:p>
          <a:p>
            <a:pPr lvl="0" rtl="0"/>
            <a:r>
              <a:rPr lang="pt-br"/>
              <a:t>MOVE.L #2,-(A1)</a:t>
            </a:r>
          </a:p>
          <a:p>
            <a:pPr lvl="0" rtl="0"/>
            <a:r>
              <a:rPr lang="pt-br"/>
              <a:t>BSR $00002050</a:t>
            </a:r>
          </a:p>
          <a:p>
            <a:pPr lvl="0" rtl="0"/>
            <a:r>
              <a:rPr lang="pt-br"/>
              <a:t>MM 2050;DI</a:t>
            </a:r>
          </a:p>
          <a:p>
            <a:pPr lvl="0" rtl="0"/>
            <a:r>
              <a:rPr lang="pt-br"/>
              <a:t>MOVE.L (A1)+,D1</a:t>
            </a:r>
          </a:p>
          <a:p>
            <a:pPr lvl="0" rtl="0"/>
            <a:r>
              <a:rPr lang="pt-br"/>
              <a:t>MOVE.L (A1),D2</a:t>
            </a:r>
          </a:p>
          <a:p>
            <a:pPr lvl="0" rtl="0"/>
            <a:r>
              <a:rPr lang="pt-br"/>
              <a:t>ADD.L D1,D2</a:t>
            </a:r>
          </a:p>
          <a:p>
            <a:pPr lvl="0" rtl="0"/>
            <a:r>
              <a:rPr lang="pt-br"/>
              <a:t>MOVE.L D2,D0</a:t>
            </a:r>
          </a:p>
          <a:p>
            <a:pPr lvl="0" rtl="0"/>
            <a:r>
              <a:rPr lang="pt-br"/>
              <a:t>RTS</a:t>
            </a:r>
          </a:p>
        </p:txBody>
      </p:sp>
      <p:sp>
        <p:nvSpPr>
          <p:cNvPr id="6" name="Slide Number Placeholder 5">
            <a:extLst>
              <a:ext uri="{FF2B5EF4-FFF2-40B4-BE49-F238E27FC236}">
                <a16:creationId xmlns:a16="http://schemas.microsoft.com/office/drawing/2014/main" id="{F93D8A33-23FE-0C4F-9E8F-25B4C5AE7E2D}"/>
              </a:ext>
            </a:extLst>
          </p:cNvPr>
          <p:cNvSpPr>
            <a:spLocks noGrp="1"/>
          </p:cNvSpPr>
          <p:nvPr>
            <p:ph type="sldNum" sz="quarter" idx="12"/>
          </p:nvPr>
        </p:nvSpPr>
        <p:spPr/>
        <p:txBody>
          <a:bodyPr rtlCol="0"/>
          <a:lstStyle/>
          <a:p>
            <a:pPr rtl="0"/>
            <a:fld id="{9FC43BFD-8FF7-A343-A8A6-E2338FCE8046}" type="slidenum">
              <a:rPr lang="en-US" smtClean="0"/>
              <a:t>‹nº›</a:t>
            </a:fld>
            <a:endParaRPr lang="en-US"/>
          </a:p>
        </p:txBody>
      </p:sp>
      <p:pic>
        <p:nvPicPr>
          <p:cNvPr id="9" name="Picture 8">
            <a:extLst>
              <a:ext uri="{FF2B5EF4-FFF2-40B4-BE49-F238E27FC236}">
                <a16:creationId xmlns:a16="http://schemas.microsoft.com/office/drawing/2014/main" id="{65773DE8-A996-034F-B75D-51D5ACFED07E}"/>
              </a:ext>
            </a:extLst>
          </p:cNvPr>
          <p:cNvPicPr>
            <a:picLocks noChangeAspect="1"/>
          </p:cNvPicPr>
          <p:nvPr/>
        </p:nvPicPr>
        <p:blipFill>
          <a:blip r:embed="rId4"/>
          <a:stretch>
            <a:fillRect/>
          </a:stretch>
        </p:blipFill>
        <p:spPr>
          <a:xfrm>
            <a:off x="9840052" y="365125"/>
            <a:ext cx="1910948" cy="449073"/>
          </a:xfrm>
          <a:prstGeom prst="rect">
            <a:avLst/>
          </a:prstGeom>
        </p:spPr>
      </p:pic>
      <p:sp>
        <p:nvSpPr>
          <p:cNvPr id="7" name="Footer Placeholder 4">
            <a:extLst>
              <a:ext uri="{FF2B5EF4-FFF2-40B4-BE49-F238E27FC236}">
                <a16:creationId xmlns:a16="http://schemas.microsoft.com/office/drawing/2014/main" id="{BE8EE179-7D32-EC44-9957-395A214B62C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Tree>
    <p:custDataLst>
      <p:tags r:id="rId1"/>
    </p:custDataLst>
    <p:extLst>
      <p:ext uri="{BB962C8B-B14F-4D97-AF65-F5344CB8AC3E}">
        <p14:creationId xmlns:p14="http://schemas.microsoft.com/office/powerpoint/2010/main" val="1057402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de 2 Up">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hasCustomPrompt="1"/>
          </p:nvPr>
        </p:nvSpPr>
        <p:spPr>
          <a:xfrm>
            <a:off x="419100" y="1528175"/>
            <a:ext cx="5504688" cy="4648788"/>
          </a:xfrm>
        </p:spPr>
        <p:txBody>
          <a:bodyPr rtlCol="0">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 Syntax Test file for 68k Assembly code</a:t>
            </a:r>
          </a:p>
          <a:p>
            <a:pPr lvl="0" rtl="0"/>
            <a:r>
              <a:rPr lang="pt-br"/>
              <a:t>; Some comments about this file</a:t>
            </a:r>
          </a:p>
          <a:p>
            <a:pPr lvl="0" rtl="0"/>
            <a:r>
              <a:rPr lang="pt-br"/>
              <a:t>.D0 00000000</a:t>
            </a:r>
          </a:p>
          <a:p>
            <a:pPr lvl="0" rtl="0"/>
            <a:r>
              <a:rPr lang="pt-br"/>
              <a:t>MS 2100 00000002</a:t>
            </a:r>
          </a:p>
          <a:p>
            <a:pPr lvl="0" rtl="0"/>
            <a:r>
              <a:rPr lang="pt-br"/>
              <a:t>MM 2000;DI</a:t>
            </a:r>
          </a:p>
          <a:p>
            <a:pPr lvl="0" rtl="0"/>
            <a:r>
              <a:rPr lang="pt-br"/>
              <a:t>LEA.L $002100,A1</a:t>
            </a:r>
          </a:p>
          <a:p>
            <a:pPr lvl="0" rtl="0"/>
            <a:r>
              <a:rPr lang="pt-br"/>
              <a:t>MOVE.L #2,-(A1)</a:t>
            </a:r>
          </a:p>
          <a:p>
            <a:pPr lvl="0" rtl="0"/>
            <a:r>
              <a:rPr lang="pt-br"/>
              <a:t>BSR $00002050</a:t>
            </a:r>
          </a:p>
          <a:p>
            <a:pPr lvl="0" rtl="0"/>
            <a:r>
              <a:rPr lang="pt-br"/>
              <a:t>MM 2050;DI</a:t>
            </a:r>
          </a:p>
          <a:p>
            <a:pPr lvl="0" rtl="0"/>
            <a:r>
              <a:rPr lang="pt-br"/>
              <a:t>MOVE.L (A1)+,D1</a:t>
            </a:r>
          </a:p>
          <a:p>
            <a:pPr lvl="0" rtl="0"/>
            <a:r>
              <a:rPr lang="pt-br"/>
              <a:t>MOVE.L (A1),D2</a:t>
            </a:r>
          </a:p>
          <a:p>
            <a:pPr lvl="0" rtl="0"/>
            <a:r>
              <a:rPr lang="pt-br"/>
              <a:t>ADD.L D1,D2</a:t>
            </a:r>
          </a:p>
          <a:p>
            <a:pPr lvl="0" rtl="0"/>
            <a:r>
              <a:rPr lang="pt-br"/>
              <a:t>MOVE.L D2,D0</a:t>
            </a:r>
          </a:p>
          <a:p>
            <a:pPr lvl="0" rtl="0"/>
            <a:r>
              <a:rPr lang="pt-br"/>
              <a:t>RTS</a:t>
            </a:r>
          </a:p>
          <a:p>
            <a:pPr lvl="0" rtl="0"/>
            <a:endParaRPr lang="en-US"/>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hasCustomPrompt="1"/>
          </p:nvPr>
        </p:nvSpPr>
        <p:spPr>
          <a:xfrm>
            <a:off x="6246312" y="1524228"/>
            <a:ext cx="5504688" cy="4648788"/>
          </a:xfrm>
        </p:spPr>
        <p:txBody>
          <a:bodyPr rtlCol="0">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 Syntax Test file for 68k Assembly code</a:t>
            </a:r>
          </a:p>
          <a:p>
            <a:pPr lvl="0" rtl="0"/>
            <a:r>
              <a:rPr lang="pt-br"/>
              <a:t>; Some comments about this file</a:t>
            </a:r>
          </a:p>
          <a:p>
            <a:pPr lvl="0" rtl="0"/>
            <a:r>
              <a:rPr lang="pt-br"/>
              <a:t>.D0 00000000</a:t>
            </a:r>
          </a:p>
          <a:p>
            <a:pPr lvl="0" rtl="0"/>
            <a:r>
              <a:rPr lang="pt-br"/>
              <a:t>MS 2100 00000002</a:t>
            </a:r>
          </a:p>
          <a:p>
            <a:pPr lvl="0" rtl="0"/>
            <a:r>
              <a:rPr lang="pt-br"/>
              <a:t>MM 2000;DI</a:t>
            </a:r>
          </a:p>
          <a:p>
            <a:pPr lvl="0" rtl="0"/>
            <a:r>
              <a:rPr lang="pt-br"/>
              <a:t>LEA.L $002100,A1</a:t>
            </a:r>
          </a:p>
          <a:p>
            <a:pPr lvl="0" rtl="0"/>
            <a:r>
              <a:rPr lang="pt-br"/>
              <a:t>MOVE.L #2,-(A1)</a:t>
            </a:r>
          </a:p>
          <a:p>
            <a:pPr lvl="0" rtl="0"/>
            <a:r>
              <a:rPr lang="pt-br"/>
              <a:t>BSR $00002050</a:t>
            </a:r>
          </a:p>
          <a:p>
            <a:pPr lvl="0" rtl="0"/>
            <a:r>
              <a:rPr lang="pt-br"/>
              <a:t>MM 2050;DI</a:t>
            </a:r>
          </a:p>
          <a:p>
            <a:pPr lvl="0" rtl="0"/>
            <a:r>
              <a:rPr lang="pt-br"/>
              <a:t>MOVE.L (A1)+,D1</a:t>
            </a:r>
          </a:p>
          <a:p>
            <a:pPr lvl="0" rtl="0"/>
            <a:r>
              <a:rPr lang="pt-br"/>
              <a:t>MOVE.L (A1),D2</a:t>
            </a:r>
          </a:p>
          <a:p>
            <a:pPr lvl="0" rtl="0"/>
            <a:r>
              <a:rPr lang="pt-br"/>
              <a:t>ADD.L D1,D2</a:t>
            </a:r>
          </a:p>
          <a:p>
            <a:pPr lvl="0" rtl="0"/>
            <a:r>
              <a:rPr lang="pt-br"/>
              <a:t>MOVE.L D2,D0</a:t>
            </a:r>
          </a:p>
          <a:p>
            <a:pPr lvl="0" rtl="0"/>
            <a:r>
              <a:rPr lang="pt-br"/>
              <a:t>RTS</a:t>
            </a:r>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Tree>
    <p:custDataLst>
      <p:tags r:id="rId1"/>
    </p:custDataLst>
    <p:extLst>
      <p:ext uri="{BB962C8B-B14F-4D97-AF65-F5344CB8AC3E}">
        <p14:creationId xmlns:p14="http://schemas.microsoft.com/office/powerpoint/2010/main" val="3509343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 Pic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071635C-7AC2-B54A-9C0A-2EECB1A91D6A}"/>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793944"/>
            <a:ext cx="2686416" cy="303043"/>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2679192" cy="2103120"/>
          </a:xfrm>
        </p:spPr>
        <p:txBody>
          <a:bodyPr rtlCol="0">
            <a:noAutofit/>
          </a:bodyPr>
          <a:lstStyle>
            <a:lvl1pPr marL="0" indent="0">
              <a:buNone/>
              <a:defRPr/>
            </a:lvl1pPr>
          </a:lstStyle>
          <a:p>
            <a:pPr rtl="0"/>
            <a:r>
              <a:rPr lang="pt-br"/>
              <a:t>Click icon to add picture</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3793944"/>
            <a:ext cx="2686416" cy="303043"/>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22" name="Picture Placeholder 3">
            <a:extLst>
              <a:ext uri="{FF2B5EF4-FFF2-40B4-BE49-F238E27FC236}">
                <a16:creationId xmlns:a16="http://schemas.microsoft.com/office/drawing/2014/main" id="{2FA06701-76A6-3548-BF51-E4429F8C741A}"/>
              </a:ext>
            </a:extLst>
          </p:cNvPr>
          <p:cNvSpPr>
            <a:spLocks noGrp="1"/>
          </p:cNvSpPr>
          <p:nvPr>
            <p:ph type="pic" sz="quarter" idx="20"/>
          </p:nvPr>
        </p:nvSpPr>
        <p:spPr>
          <a:xfrm>
            <a:off x="9093708" y="1524000"/>
            <a:ext cx="2679192" cy="2103120"/>
          </a:xfrm>
        </p:spPr>
        <p:txBody>
          <a:bodyPr rtlCol="0">
            <a:noAutofit/>
          </a:bodyPr>
          <a:lstStyle>
            <a:lvl1pPr marL="0" indent="0">
              <a:buNone/>
              <a:defRPr/>
            </a:lvl1pPr>
          </a:lstStyle>
          <a:p>
            <a:pPr rtl="0"/>
            <a:r>
              <a:rPr lang="pt-br"/>
              <a:t>Click icon to add picture</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200777" y="3793944"/>
            <a:ext cx="2686416" cy="303043"/>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24" name="Picture Placeholder 3">
            <a:extLst>
              <a:ext uri="{FF2B5EF4-FFF2-40B4-BE49-F238E27FC236}">
                <a16:creationId xmlns:a16="http://schemas.microsoft.com/office/drawing/2014/main" id="{47F48B9A-256D-954A-AA08-55B5777556AD}"/>
              </a:ext>
            </a:extLst>
          </p:cNvPr>
          <p:cNvSpPr>
            <a:spLocks noGrp="1"/>
          </p:cNvSpPr>
          <p:nvPr>
            <p:ph type="pic" sz="quarter" idx="22"/>
          </p:nvPr>
        </p:nvSpPr>
        <p:spPr>
          <a:xfrm>
            <a:off x="6210469" y="1524000"/>
            <a:ext cx="2679192" cy="2103120"/>
          </a:xfrm>
        </p:spPr>
        <p:txBody>
          <a:bodyPr rtlCol="0">
            <a:noAutofit/>
          </a:bodyPr>
          <a:lstStyle>
            <a:lvl1pPr marL="0" indent="0">
              <a:buNone/>
              <a:defRPr/>
            </a:lvl1pPr>
          </a:lstStyle>
          <a:p>
            <a:pPr rtl="0"/>
            <a:r>
              <a:rPr lang="pt-br"/>
              <a:t>Click icon to add picture</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3793944"/>
            <a:ext cx="2686416" cy="303043"/>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26" name="Picture Placeholder 3">
            <a:extLst>
              <a:ext uri="{FF2B5EF4-FFF2-40B4-BE49-F238E27FC236}">
                <a16:creationId xmlns:a16="http://schemas.microsoft.com/office/drawing/2014/main" id="{C1BCDD9F-46DB-5745-913B-E11E7BEBDA8C}"/>
              </a:ext>
            </a:extLst>
          </p:cNvPr>
          <p:cNvSpPr>
            <a:spLocks noGrp="1"/>
          </p:cNvSpPr>
          <p:nvPr>
            <p:ph type="pic" sz="quarter" idx="24"/>
          </p:nvPr>
        </p:nvSpPr>
        <p:spPr>
          <a:xfrm>
            <a:off x="3322302" y="1524000"/>
            <a:ext cx="2679192" cy="2103120"/>
          </a:xfrm>
        </p:spPr>
        <p:txBody>
          <a:bodyPr rtlCol="0">
            <a:noAutofit/>
          </a:bodyPr>
          <a:lstStyle>
            <a:lvl1pPr marL="0" indent="0">
              <a:buNone/>
              <a:defRPr/>
            </a:lvl1pPr>
          </a:lstStyle>
          <a:p>
            <a:pPr rtl="0"/>
            <a:r>
              <a:rPr lang="pt-br"/>
              <a:t>Click icon to add picture</a:t>
            </a:r>
          </a:p>
        </p:txBody>
      </p:sp>
      <p:pic>
        <p:nvPicPr>
          <p:cNvPr id="15" name="Picture 14">
            <a:extLst>
              <a:ext uri="{FF2B5EF4-FFF2-40B4-BE49-F238E27FC236}">
                <a16:creationId xmlns:a16="http://schemas.microsoft.com/office/drawing/2014/main" id="{D2B6CB73-644C-3C44-9950-49A93F6F36C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4" name="Footer Placeholder 4">
            <a:extLst>
              <a:ext uri="{FF2B5EF4-FFF2-40B4-BE49-F238E27FC236}">
                <a16:creationId xmlns:a16="http://schemas.microsoft.com/office/drawing/2014/main" id="{075ED423-869B-CA42-83F6-A40BF01C3EB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Tree>
    <p:custDataLst>
      <p:tags r:id="rId1"/>
    </p:custDataLst>
    <p:extLst>
      <p:ext uri="{BB962C8B-B14F-4D97-AF65-F5344CB8AC3E}">
        <p14:creationId xmlns:p14="http://schemas.microsoft.com/office/powerpoint/2010/main" val="12894915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6 Pictur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7E9E421-0C28-B445-BB5D-267DD5F8BA23}"/>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noAutofit/>
          </a:bodyPr>
          <a:lstStyle/>
          <a:p>
            <a:pPr rtl="0"/>
            <a:fld id="{9FC43BFD-8FF7-A343-A8A6-E2338FCE8046}" type="slidenum">
              <a:rPr lang="en-US" smtClean="0"/>
              <a:t>‹nº›</a:t>
            </a:fld>
            <a:endParaRPr lang="en-US"/>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446471"/>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3611880" cy="1755648"/>
          </a:xfrm>
        </p:spPr>
        <p:txBody>
          <a:bodyPr rtlCol="0">
            <a:noAutofit/>
          </a:bodyPr>
          <a:lstStyle>
            <a:lvl1pPr marL="0" indent="0">
              <a:buNone/>
              <a:defRPr>
                <a:solidFill>
                  <a:schemeClr val="tx1"/>
                </a:solidFill>
              </a:defRPr>
            </a:lvl1pPr>
          </a:lstStyle>
          <a:p>
            <a:pPr rtl="0"/>
            <a:r>
              <a:rPr lang="pt-br"/>
              <a:t>Click icon to add picture</a:t>
            </a:r>
          </a:p>
        </p:txBody>
      </p:sp>
      <p:sp>
        <p:nvSpPr>
          <p:cNvPr id="18" name="Text Placeholder 2">
            <a:extLst>
              <a:ext uri="{FF2B5EF4-FFF2-40B4-BE49-F238E27FC236}">
                <a16:creationId xmlns:a16="http://schemas.microsoft.com/office/drawing/2014/main" id="{CEC6ED8A-9A35-254F-9CF6-1EFE9B38709A}"/>
              </a:ext>
            </a:extLst>
          </p:cNvPr>
          <p:cNvSpPr>
            <a:spLocks noGrp="1"/>
          </p:cNvSpPr>
          <p:nvPr>
            <p:ph type="body" sz="quarter" idx="19"/>
          </p:nvPr>
        </p:nvSpPr>
        <p:spPr>
          <a:xfrm>
            <a:off x="8153796" y="3446471"/>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19" name="Picture Placeholder 3">
            <a:extLst>
              <a:ext uri="{FF2B5EF4-FFF2-40B4-BE49-F238E27FC236}">
                <a16:creationId xmlns:a16="http://schemas.microsoft.com/office/drawing/2014/main" id="{1F03C714-8C12-1648-A7BE-ED7D107E4A53}"/>
              </a:ext>
            </a:extLst>
          </p:cNvPr>
          <p:cNvSpPr>
            <a:spLocks noGrp="1"/>
          </p:cNvSpPr>
          <p:nvPr>
            <p:ph type="pic" sz="quarter" idx="20"/>
          </p:nvPr>
        </p:nvSpPr>
        <p:spPr>
          <a:xfrm>
            <a:off x="8161020" y="1524000"/>
            <a:ext cx="3611880" cy="1755648"/>
          </a:xfrm>
        </p:spPr>
        <p:txBody>
          <a:bodyPr rtlCol="0">
            <a:noAutofit/>
          </a:bodyPr>
          <a:lstStyle>
            <a:lvl1pPr marL="0" indent="0">
              <a:buNone/>
              <a:defRPr/>
            </a:lvl1pPr>
          </a:lstStyle>
          <a:p>
            <a:pPr rtl="0"/>
            <a:r>
              <a:rPr lang="pt-br"/>
              <a:t>Click icon to add picture</a:t>
            </a:r>
          </a:p>
        </p:txBody>
      </p:sp>
      <p:sp>
        <p:nvSpPr>
          <p:cNvPr id="20" name="Text Placeholder 2">
            <a:extLst>
              <a:ext uri="{FF2B5EF4-FFF2-40B4-BE49-F238E27FC236}">
                <a16:creationId xmlns:a16="http://schemas.microsoft.com/office/drawing/2014/main" id="{22929504-2B50-874B-A16E-F37A03279EC7}"/>
              </a:ext>
            </a:extLst>
          </p:cNvPr>
          <p:cNvSpPr>
            <a:spLocks noGrp="1"/>
          </p:cNvSpPr>
          <p:nvPr>
            <p:ph type="body" sz="quarter" idx="21"/>
          </p:nvPr>
        </p:nvSpPr>
        <p:spPr>
          <a:xfrm>
            <a:off x="4294312" y="3446471"/>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27" name="Picture Placeholder 3">
            <a:extLst>
              <a:ext uri="{FF2B5EF4-FFF2-40B4-BE49-F238E27FC236}">
                <a16:creationId xmlns:a16="http://schemas.microsoft.com/office/drawing/2014/main" id="{B331369C-8691-264D-B80A-CEAC8AD3CDE6}"/>
              </a:ext>
            </a:extLst>
          </p:cNvPr>
          <p:cNvSpPr>
            <a:spLocks noGrp="1"/>
          </p:cNvSpPr>
          <p:nvPr>
            <p:ph type="pic" sz="quarter" idx="22"/>
          </p:nvPr>
        </p:nvSpPr>
        <p:spPr>
          <a:xfrm>
            <a:off x="4301536" y="1524000"/>
            <a:ext cx="3611880" cy="1755648"/>
          </a:xfrm>
        </p:spPr>
        <p:txBody>
          <a:bodyPr rtlCol="0">
            <a:noAutofit/>
          </a:bodyPr>
          <a:lstStyle>
            <a:lvl1pPr marL="0" indent="0">
              <a:buNone/>
              <a:defRPr/>
            </a:lvl1pPr>
          </a:lstStyle>
          <a:p>
            <a:pPr rtl="0"/>
            <a:r>
              <a:rPr lang="pt-br"/>
              <a:t>Click icon to add picture</a:t>
            </a:r>
          </a:p>
        </p:txBody>
      </p:sp>
      <p:sp>
        <p:nvSpPr>
          <p:cNvPr id="34" name="Text Placeholder 2">
            <a:extLst>
              <a:ext uri="{FF2B5EF4-FFF2-40B4-BE49-F238E27FC236}">
                <a16:creationId xmlns:a16="http://schemas.microsoft.com/office/drawing/2014/main" id="{B9AA5E4E-EA30-7144-B43C-3BC38200353D}"/>
              </a:ext>
            </a:extLst>
          </p:cNvPr>
          <p:cNvSpPr>
            <a:spLocks noGrp="1"/>
          </p:cNvSpPr>
          <p:nvPr>
            <p:ph type="body" sz="quarter" idx="23"/>
          </p:nvPr>
        </p:nvSpPr>
        <p:spPr>
          <a:xfrm>
            <a:off x="411876" y="5857160"/>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35" name="Picture Placeholder 3">
            <a:extLst>
              <a:ext uri="{FF2B5EF4-FFF2-40B4-BE49-F238E27FC236}">
                <a16:creationId xmlns:a16="http://schemas.microsoft.com/office/drawing/2014/main" id="{57601697-5763-1649-956A-0E3F39DE563B}"/>
              </a:ext>
            </a:extLst>
          </p:cNvPr>
          <p:cNvSpPr>
            <a:spLocks noGrp="1"/>
          </p:cNvSpPr>
          <p:nvPr>
            <p:ph type="pic" sz="quarter" idx="24"/>
          </p:nvPr>
        </p:nvSpPr>
        <p:spPr>
          <a:xfrm>
            <a:off x="419100" y="3934689"/>
            <a:ext cx="3611880" cy="1755648"/>
          </a:xfrm>
        </p:spPr>
        <p:txBody>
          <a:bodyPr rtlCol="0">
            <a:noAutofit/>
          </a:bodyPr>
          <a:lstStyle>
            <a:lvl1pPr marL="0" indent="0">
              <a:buNone/>
              <a:defRPr>
                <a:solidFill>
                  <a:schemeClr val="tx1"/>
                </a:solidFill>
              </a:defRPr>
            </a:lvl1pPr>
          </a:lstStyle>
          <a:p>
            <a:pPr rtl="0"/>
            <a:r>
              <a:rPr lang="pt-br"/>
              <a:t>Click icon to add picture</a:t>
            </a:r>
          </a:p>
        </p:txBody>
      </p:sp>
      <p:sp>
        <p:nvSpPr>
          <p:cNvPr id="36" name="Text Placeholder 2">
            <a:extLst>
              <a:ext uri="{FF2B5EF4-FFF2-40B4-BE49-F238E27FC236}">
                <a16:creationId xmlns:a16="http://schemas.microsoft.com/office/drawing/2014/main" id="{09672F95-1B0D-D44F-96FA-DEB0E07403A7}"/>
              </a:ext>
            </a:extLst>
          </p:cNvPr>
          <p:cNvSpPr>
            <a:spLocks noGrp="1"/>
          </p:cNvSpPr>
          <p:nvPr>
            <p:ph type="body" sz="quarter" idx="25"/>
          </p:nvPr>
        </p:nvSpPr>
        <p:spPr>
          <a:xfrm>
            <a:off x="8153796" y="5857160"/>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37" name="Picture Placeholder 3">
            <a:extLst>
              <a:ext uri="{FF2B5EF4-FFF2-40B4-BE49-F238E27FC236}">
                <a16:creationId xmlns:a16="http://schemas.microsoft.com/office/drawing/2014/main" id="{D8042A93-9BD7-0147-8441-5442B29A69DE}"/>
              </a:ext>
            </a:extLst>
          </p:cNvPr>
          <p:cNvSpPr>
            <a:spLocks noGrp="1"/>
          </p:cNvSpPr>
          <p:nvPr>
            <p:ph type="pic" sz="quarter" idx="26"/>
          </p:nvPr>
        </p:nvSpPr>
        <p:spPr>
          <a:xfrm>
            <a:off x="8161020" y="3934689"/>
            <a:ext cx="3611880" cy="1755648"/>
          </a:xfrm>
        </p:spPr>
        <p:txBody>
          <a:bodyPr rtlCol="0">
            <a:noAutofit/>
          </a:bodyPr>
          <a:lstStyle>
            <a:lvl1pPr marL="0" indent="0">
              <a:buNone/>
              <a:defRPr>
                <a:solidFill>
                  <a:schemeClr val="tx1"/>
                </a:solidFill>
              </a:defRPr>
            </a:lvl1pPr>
          </a:lstStyle>
          <a:p>
            <a:pPr rtl="0"/>
            <a:r>
              <a:rPr lang="pt-br"/>
              <a:t>Click icon to add picture</a:t>
            </a:r>
          </a:p>
        </p:txBody>
      </p:sp>
      <p:sp>
        <p:nvSpPr>
          <p:cNvPr id="38" name="Text Placeholder 2">
            <a:extLst>
              <a:ext uri="{FF2B5EF4-FFF2-40B4-BE49-F238E27FC236}">
                <a16:creationId xmlns:a16="http://schemas.microsoft.com/office/drawing/2014/main" id="{2B0D6062-BB69-D146-8060-14598F894BC4}"/>
              </a:ext>
            </a:extLst>
          </p:cNvPr>
          <p:cNvSpPr>
            <a:spLocks noGrp="1"/>
          </p:cNvSpPr>
          <p:nvPr>
            <p:ph type="body" sz="quarter" idx="27"/>
          </p:nvPr>
        </p:nvSpPr>
        <p:spPr>
          <a:xfrm>
            <a:off x="4294312" y="5857160"/>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39" name="Picture Placeholder 3">
            <a:extLst>
              <a:ext uri="{FF2B5EF4-FFF2-40B4-BE49-F238E27FC236}">
                <a16:creationId xmlns:a16="http://schemas.microsoft.com/office/drawing/2014/main" id="{750D7242-278D-B24F-A07C-549ACB16E63A}"/>
              </a:ext>
            </a:extLst>
          </p:cNvPr>
          <p:cNvSpPr>
            <a:spLocks noGrp="1"/>
          </p:cNvSpPr>
          <p:nvPr>
            <p:ph type="pic" sz="quarter" idx="28"/>
          </p:nvPr>
        </p:nvSpPr>
        <p:spPr>
          <a:xfrm>
            <a:off x="4301536" y="3934689"/>
            <a:ext cx="3611880" cy="1755648"/>
          </a:xfrm>
        </p:spPr>
        <p:txBody>
          <a:bodyPr rtlCol="0">
            <a:noAutofit/>
          </a:bodyPr>
          <a:lstStyle>
            <a:lvl1pPr marL="0" indent="0">
              <a:buNone/>
              <a:defRPr>
                <a:solidFill>
                  <a:schemeClr val="tx1"/>
                </a:solidFill>
              </a:defRPr>
            </a:lvl1pPr>
          </a:lstStyle>
          <a:p>
            <a:pPr rtl="0"/>
            <a:r>
              <a:rPr lang="pt-br"/>
              <a:t>Click icon to add picture</a:t>
            </a:r>
          </a:p>
        </p:txBody>
      </p:sp>
      <p:pic>
        <p:nvPicPr>
          <p:cNvPr id="22" name="Picture 21">
            <a:extLst>
              <a:ext uri="{FF2B5EF4-FFF2-40B4-BE49-F238E27FC236}">
                <a16:creationId xmlns:a16="http://schemas.microsoft.com/office/drawing/2014/main" id="{A5227888-88F5-4747-9B64-3DA540A538D1}"/>
              </a:ext>
            </a:extLst>
          </p:cNvPr>
          <p:cNvPicPr>
            <a:picLocks noChangeAspect="1"/>
          </p:cNvPicPr>
          <p:nvPr/>
        </p:nvPicPr>
        <p:blipFill>
          <a:blip r:embed="rId4"/>
          <a:stretch>
            <a:fillRect/>
          </a:stretch>
        </p:blipFill>
        <p:spPr>
          <a:xfrm>
            <a:off x="9840052" y="365125"/>
            <a:ext cx="1910948" cy="449073"/>
          </a:xfrm>
          <a:prstGeom prst="rect">
            <a:avLst/>
          </a:prstGeom>
        </p:spPr>
      </p:pic>
      <p:sp>
        <p:nvSpPr>
          <p:cNvPr id="21" name="Footer Placeholder 4">
            <a:extLst>
              <a:ext uri="{FF2B5EF4-FFF2-40B4-BE49-F238E27FC236}">
                <a16:creationId xmlns:a16="http://schemas.microsoft.com/office/drawing/2014/main" id="{FBF3F200-BB4F-664F-876E-B587463197E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Tree>
    <p:custDataLst>
      <p:tags r:id="rId1"/>
    </p:custDataLst>
    <p:extLst>
      <p:ext uri="{BB962C8B-B14F-4D97-AF65-F5344CB8AC3E}">
        <p14:creationId xmlns:p14="http://schemas.microsoft.com/office/powerpoint/2010/main" val="31186353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c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4011163"/>
            <a:ext cx="2686416" cy="303043"/>
          </a:xfrm>
        </p:spPr>
        <p:txBody>
          <a:bodyPr rtlCol="0">
            <a:noAutofit/>
          </a:bodyPr>
          <a:lstStyle>
            <a:lvl1pPr marL="0" indent="0" algn="ctr">
              <a:buNone/>
              <a:defRPr sz="2000" b="0"/>
            </a:lvl1pPr>
          </a:lstStyle>
          <a:p>
            <a:pPr lvl="0" rtl="0"/>
            <a:r>
              <a:rPr lang="pt-br"/>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hasCustomPrompt="1"/>
          </p:nvPr>
        </p:nvSpPr>
        <p:spPr>
          <a:xfrm>
            <a:off x="1069259" y="2626296"/>
            <a:ext cx="1188720" cy="1188720"/>
          </a:xfrm>
        </p:spPr>
        <p:txBody>
          <a:bodyPr rtlCol="0">
            <a:noAutofit/>
          </a:bodyPr>
          <a:lstStyle>
            <a:lvl1pPr marL="0" indent="0">
              <a:buNone/>
              <a:defRPr/>
            </a:lvl1pPr>
          </a:lstStyle>
          <a:p>
            <a:pPr rtl="0"/>
            <a:r>
              <a:rPr lang="pt-br"/>
              <a:t>Icon</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4011163"/>
            <a:ext cx="2686416" cy="303043"/>
          </a:xfrm>
        </p:spPr>
        <p:txBody>
          <a:bodyPr rtlCol="0">
            <a:noAutofit/>
          </a:bodyPr>
          <a:lstStyle>
            <a:lvl1pPr marL="0" indent="0" algn="ctr">
              <a:buNone/>
              <a:defRPr sz="2000" b="0"/>
            </a:lvl1pPr>
          </a:lstStyle>
          <a:p>
            <a:pPr lvl="0" rtl="0"/>
            <a:r>
              <a:rPr lang="pt-br"/>
              <a:t>Edit Master text styles</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177027" y="4011163"/>
            <a:ext cx="2686416" cy="303043"/>
          </a:xfrm>
        </p:spPr>
        <p:txBody>
          <a:bodyPr rtlCol="0">
            <a:noAutofit/>
          </a:bodyPr>
          <a:lstStyle>
            <a:lvl1pPr marL="0" indent="0" algn="ctr">
              <a:buNone/>
              <a:defRPr sz="2000" b="0"/>
            </a:lvl1pPr>
          </a:lstStyle>
          <a:p>
            <a:pPr lvl="0" rtl="0"/>
            <a:r>
              <a:rPr lang="pt-br"/>
              <a:t>Edit Master text styles</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4011163"/>
            <a:ext cx="2686416" cy="303043"/>
          </a:xfrm>
        </p:spPr>
        <p:txBody>
          <a:bodyPr rtlCol="0">
            <a:noAutofit/>
          </a:bodyPr>
          <a:lstStyle>
            <a:lvl1pPr marL="0" indent="0" algn="ctr">
              <a:buNone/>
              <a:defRPr sz="2000" b="0"/>
            </a:lvl1pPr>
          </a:lstStyle>
          <a:p>
            <a:pPr lvl="0" rtl="0"/>
            <a:r>
              <a:rPr lang="pt-br"/>
              <a:t>Edit Master text styles</a:t>
            </a:r>
          </a:p>
        </p:txBody>
      </p:sp>
      <p:sp>
        <p:nvSpPr>
          <p:cNvPr id="14" name="Picture Placeholder 3">
            <a:extLst>
              <a:ext uri="{FF2B5EF4-FFF2-40B4-BE49-F238E27FC236}">
                <a16:creationId xmlns:a16="http://schemas.microsoft.com/office/drawing/2014/main" id="{3E6CE5FE-ED8C-0D40-862B-9F5EC40C7E82}"/>
              </a:ext>
            </a:extLst>
          </p:cNvPr>
          <p:cNvSpPr>
            <a:spLocks noGrp="1"/>
          </p:cNvSpPr>
          <p:nvPr>
            <p:ph type="pic" sz="quarter" idx="24" hasCustomPrompt="1"/>
          </p:nvPr>
        </p:nvSpPr>
        <p:spPr>
          <a:xfrm>
            <a:off x="4049966" y="2626296"/>
            <a:ext cx="1188720" cy="1188720"/>
          </a:xfrm>
        </p:spPr>
        <p:txBody>
          <a:bodyPr rtlCol="0">
            <a:noAutofit/>
          </a:bodyPr>
          <a:lstStyle>
            <a:lvl1pPr marL="0" indent="0">
              <a:buNone/>
              <a:defRPr/>
            </a:lvl1pPr>
          </a:lstStyle>
          <a:p>
            <a:pPr rtl="0"/>
            <a:r>
              <a:rPr lang="pt-br"/>
              <a:t>Icon</a:t>
            </a:r>
          </a:p>
        </p:txBody>
      </p:sp>
      <p:sp>
        <p:nvSpPr>
          <p:cNvPr id="15" name="Picture Placeholder 3">
            <a:extLst>
              <a:ext uri="{FF2B5EF4-FFF2-40B4-BE49-F238E27FC236}">
                <a16:creationId xmlns:a16="http://schemas.microsoft.com/office/drawing/2014/main" id="{91DC684E-A5F4-864A-894C-5CD232FB9BEB}"/>
              </a:ext>
            </a:extLst>
          </p:cNvPr>
          <p:cNvSpPr>
            <a:spLocks noGrp="1"/>
          </p:cNvSpPr>
          <p:nvPr>
            <p:ph type="pic" sz="quarter" idx="25" hasCustomPrompt="1"/>
          </p:nvPr>
        </p:nvSpPr>
        <p:spPr>
          <a:xfrm>
            <a:off x="6911919" y="2626296"/>
            <a:ext cx="1188720" cy="1188720"/>
          </a:xfrm>
        </p:spPr>
        <p:txBody>
          <a:bodyPr rtlCol="0">
            <a:noAutofit/>
          </a:bodyPr>
          <a:lstStyle>
            <a:lvl1pPr marL="0" indent="0">
              <a:buNone/>
              <a:defRPr/>
            </a:lvl1pPr>
          </a:lstStyle>
          <a:p>
            <a:pPr rtl="0"/>
            <a:r>
              <a:rPr lang="pt-br"/>
              <a:t>Icon</a:t>
            </a:r>
          </a:p>
        </p:txBody>
      </p:sp>
      <p:sp>
        <p:nvSpPr>
          <p:cNvPr id="16" name="Picture Placeholder 3">
            <a:extLst>
              <a:ext uri="{FF2B5EF4-FFF2-40B4-BE49-F238E27FC236}">
                <a16:creationId xmlns:a16="http://schemas.microsoft.com/office/drawing/2014/main" id="{A6B5BB37-EE1B-6B45-A7CF-E416B4D0D678}"/>
              </a:ext>
            </a:extLst>
          </p:cNvPr>
          <p:cNvSpPr>
            <a:spLocks noGrp="1"/>
          </p:cNvSpPr>
          <p:nvPr>
            <p:ph type="pic" sz="quarter" idx="26" hasCustomPrompt="1"/>
          </p:nvPr>
        </p:nvSpPr>
        <p:spPr>
          <a:xfrm>
            <a:off x="9773872" y="2626296"/>
            <a:ext cx="1188720" cy="1188720"/>
          </a:xfrm>
        </p:spPr>
        <p:txBody>
          <a:bodyPr rtlCol="0">
            <a:noAutofit/>
          </a:bodyPr>
          <a:lstStyle>
            <a:lvl1pPr marL="0" indent="0">
              <a:buNone/>
              <a:defRPr/>
            </a:lvl1pPr>
          </a:lstStyle>
          <a:p>
            <a:pPr rtl="0"/>
            <a:r>
              <a:rPr lang="pt-br"/>
              <a:t>Icon</a:t>
            </a:r>
          </a:p>
        </p:txBody>
      </p:sp>
      <p:pic>
        <p:nvPicPr>
          <p:cNvPr id="34" name="Picture 33">
            <a:extLst>
              <a:ext uri="{FF2B5EF4-FFF2-40B4-BE49-F238E27FC236}">
                <a16:creationId xmlns:a16="http://schemas.microsoft.com/office/drawing/2014/main" id="{F7CCF82A-4490-0644-8968-C198DF5F3F30}"/>
              </a:ext>
            </a:extLst>
          </p:cNvPr>
          <p:cNvPicPr>
            <a:picLocks noChangeAspect="1"/>
          </p:cNvPicPr>
          <p:nvPr/>
        </p:nvPicPr>
        <p:blipFill>
          <a:blip r:embed="rId3"/>
          <a:stretch>
            <a:fillRect/>
          </a:stretch>
        </p:blipFill>
        <p:spPr>
          <a:xfrm>
            <a:off x="9840052" y="365126"/>
            <a:ext cx="1910948" cy="449072"/>
          </a:xfrm>
          <a:prstGeom prst="rect">
            <a:avLst/>
          </a:prstGeom>
        </p:spPr>
      </p:pic>
      <p:pic>
        <p:nvPicPr>
          <p:cNvPr id="13" name="Picture 12">
            <a:extLst>
              <a:ext uri="{FF2B5EF4-FFF2-40B4-BE49-F238E27FC236}">
                <a16:creationId xmlns:a16="http://schemas.microsoft.com/office/drawing/2014/main" id="{76EEF212-16FA-C546-A6BD-253C80A1A8FF}"/>
              </a:ext>
            </a:extLst>
          </p:cNvPr>
          <p:cNvPicPr>
            <a:picLocks noChangeAspect="1"/>
          </p:cNvPicPr>
          <p:nvPr/>
        </p:nvPicPr>
        <p:blipFill rotWithShape="1">
          <a:blip r:embed="rId4"/>
          <a:srcRect l="75552" t="60520" r="3438" b="3809"/>
          <a:stretch/>
        </p:blipFill>
        <p:spPr>
          <a:xfrm rot="10800000">
            <a:off x="-1" y="-2"/>
            <a:ext cx="2268187" cy="2166103"/>
          </a:xfrm>
          <a:prstGeom prst="rect">
            <a:avLst/>
          </a:prstGeom>
        </p:spPr>
      </p:pic>
      <p:sp>
        <p:nvSpPr>
          <p:cNvPr id="17"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a:p>
        </p:txBody>
      </p:sp>
      <p:sp>
        <p:nvSpPr>
          <p:cNvPr id="18"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Tree>
    <p:custDataLst>
      <p:tags r:id="rId1"/>
    </p:custDataLst>
    <p:extLst>
      <p:ext uri="{BB962C8B-B14F-4D97-AF65-F5344CB8AC3E}">
        <p14:creationId xmlns:p14="http://schemas.microsoft.com/office/powerpoint/2010/main" val="2716530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rtlCol="0">
            <a:noAutofit/>
          </a:bodyPr>
          <a:lstStyle>
            <a:lvl1pPr>
              <a:defRPr sz="4000">
                <a:solidFill>
                  <a:schemeClr val="bg1"/>
                </a:solidFill>
              </a:defRPr>
            </a:lvl1pPr>
          </a:lstStyle>
          <a:p>
            <a:pPr rtl="0"/>
            <a:r>
              <a:rPr lang="pt-br"/>
              <a:t>Click to edit Master title style</a:t>
            </a:r>
          </a:p>
        </p:txBody>
      </p:sp>
      <p:pic>
        <p:nvPicPr>
          <p:cNvPr id="7" name="Picture 6">
            <a:extLst>
              <a:ext uri="{FF2B5EF4-FFF2-40B4-BE49-F238E27FC236}">
                <a16:creationId xmlns:a16="http://schemas.microsoft.com/office/drawing/2014/main" id="{18DE245B-4FD3-2740-8BED-8269A8D5C217}"/>
              </a:ext>
            </a:extLst>
          </p:cNvPr>
          <p:cNvPicPr>
            <a:picLocks noChangeAspect="1"/>
          </p:cNvPicPr>
          <p:nvPr/>
        </p:nvPicPr>
        <p:blipFill>
          <a:blip r:embed="rId4"/>
          <a:stretch>
            <a:fillRect/>
          </a:stretch>
        </p:blipFill>
        <p:spPr>
          <a:xfrm>
            <a:off x="9840052" y="365126"/>
            <a:ext cx="1910948" cy="449073"/>
          </a:xfrm>
          <a:prstGeom prst="rect">
            <a:avLst/>
          </a:prstGeom>
        </p:spPr>
      </p:pic>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1"/>
            <a:ext cx="2743200" cy="365125"/>
          </a:xfrm>
          <a:prstGeom prst="rect">
            <a:avLst/>
          </a:prstGeom>
        </p:spPr>
        <p:txBody>
          <a:bodyPr rtlCol="0"/>
          <a:lstStyle/>
          <a:p>
            <a:pPr rtl="0"/>
            <a:fld id="{9FC43BFD-8FF7-A343-A8A6-E2338FCE8046}" type="slidenum">
              <a:rPr lang="en-US" smtClean="0"/>
              <a:t>‹nº›</a:t>
            </a:fld>
            <a:endParaRPr lang="en-US"/>
          </a:p>
        </p:txBody>
      </p:sp>
      <p:sp>
        <p:nvSpPr>
          <p:cNvPr id="6" name="Table Placeholder 5"/>
          <p:cNvSpPr>
            <a:spLocks noGrp="1"/>
          </p:cNvSpPr>
          <p:nvPr>
            <p:ph type="tbl" sz="quarter" idx="13" hasCustomPrompt="1"/>
          </p:nvPr>
        </p:nvSpPr>
        <p:spPr>
          <a:xfrm>
            <a:off x="425196" y="1783718"/>
            <a:ext cx="11347704" cy="3931920"/>
          </a:xfrm>
        </p:spPr>
        <p:txBody>
          <a:bodyPr rtlCol="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i="0" u="none" strike="noStrike" baseline="0" smtClean="0">
                <a:effect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pt-br" sz="1800" b="0" i="0" u="none" strike="noStrike">
                <a:effectLst/>
                <a:latin typeface="Amazon Ember Light" panose="020B0403020204020204" pitchFamily="34" charset="0"/>
              </a:rPr>
              <a:t>Edit Master table layout</a:t>
            </a:r>
            <a:endParaRPr lang="en-US" sz="1800" b="0" i="0" u="none" strike="noStrike">
              <a:effectLst/>
              <a:latin typeface="Arial" panose="020B0604020202020204" pitchFamily="34" charset="0"/>
            </a:endParaRPr>
          </a:p>
        </p:txBody>
      </p:sp>
      <p:sp>
        <p:nvSpPr>
          <p:cNvPr id="12"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Tree>
    <p:custDataLst>
      <p:tags r:id="rId1"/>
    </p:custDataLst>
    <p:extLst>
      <p:ext uri="{BB962C8B-B14F-4D97-AF65-F5344CB8AC3E}">
        <p14:creationId xmlns:p14="http://schemas.microsoft.com/office/powerpoint/2010/main" val="39676176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p>
        </p:txBody>
      </p:sp>
      <p:pic>
        <p:nvPicPr>
          <p:cNvPr id="7" name="Picture 6">
            <a:extLst>
              <a:ext uri="{FF2B5EF4-FFF2-40B4-BE49-F238E27FC236}">
                <a16:creationId xmlns:a16="http://schemas.microsoft.com/office/drawing/2014/main" id="{18DE245B-4FD3-2740-8BED-8269A8D5C21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Tree>
    <p:custDataLst>
      <p:tags r:id="rId1"/>
    </p:custDataLst>
    <p:extLst>
      <p:ext uri="{BB962C8B-B14F-4D97-AF65-F5344CB8AC3E}">
        <p14:creationId xmlns:p14="http://schemas.microsoft.com/office/powerpoint/2010/main" val="5290798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rtlCol="0">
            <a:noAutofit/>
          </a:bodyPr>
          <a:lstStyle>
            <a:lvl1pPr>
              <a:defRPr sz="4000">
                <a:solidFill>
                  <a:schemeClr val="tx1"/>
                </a:solidFill>
              </a:defRPr>
            </a:lvl1pPr>
          </a:lstStyle>
          <a:p>
            <a:pPr rtl="0"/>
            <a:r>
              <a:rPr lang="pt-br"/>
              <a:t>Click to edit Master title style</a:t>
            </a:r>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pic>
        <p:nvPicPr>
          <p:cNvPr id="7" name="Picture 6">
            <a:extLst>
              <a:ext uri="{FF2B5EF4-FFF2-40B4-BE49-F238E27FC236}">
                <a16:creationId xmlns:a16="http://schemas.microsoft.com/office/drawing/2014/main" id="{1FCA25A4-C80D-FC44-8153-D8376A9E41FE}"/>
              </a:ext>
            </a:extLst>
          </p:cNvPr>
          <p:cNvPicPr>
            <a:picLocks noChangeAspect="1"/>
          </p:cNvPicPr>
          <p:nvPr/>
        </p:nvPicPr>
        <p:blipFill>
          <a:blip r:embed="rId3"/>
          <a:stretch>
            <a:fillRect/>
          </a:stretch>
        </p:blipFill>
        <p:spPr>
          <a:xfrm>
            <a:off x="9840052" y="365125"/>
            <a:ext cx="1910948" cy="449072"/>
          </a:xfrm>
          <a:prstGeom prst="rect">
            <a:avLst/>
          </a:prstGeom>
        </p:spPr>
      </p:pic>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a:p>
        </p:txBody>
      </p:sp>
    </p:spTree>
    <p:custDataLst>
      <p:tags r:id="rId1"/>
    </p:custDataLst>
    <p:extLst>
      <p:ext uri="{BB962C8B-B14F-4D97-AF65-F5344CB8AC3E}">
        <p14:creationId xmlns:p14="http://schemas.microsoft.com/office/powerpoint/2010/main" val="34211905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agram">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6ABE64-BC1B-D74A-AC1E-5232E3760A89}"/>
              </a:ext>
            </a:extLst>
          </p:cNvPr>
          <p:cNvPicPr>
            <a:picLocks noChangeAspect="1"/>
          </p:cNvPicPr>
          <p:nvPr/>
        </p:nvPicPr>
        <p:blipFill>
          <a:blip r:embed="rId3"/>
          <a:stretch>
            <a:fillRect/>
          </a:stretch>
        </p:blipFill>
        <p:spPr>
          <a:xfrm>
            <a:off x="10301048" y="6435724"/>
            <a:ext cx="878193" cy="206375"/>
          </a:xfrm>
          <a:prstGeom prst="rect">
            <a:avLst/>
          </a:prstGeom>
        </p:spPr>
      </p:pic>
      <p:sp>
        <p:nvSpPr>
          <p:cNvPr id="4"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
        <p:nvSpPr>
          <p:cNvPr id="6"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a:p>
        </p:txBody>
      </p:sp>
    </p:spTree>
    <p:custDataLst>
      <p:tags r:id="rId1"/>
    </p:custDataLst>
    <p:extLst>
      <p:ext uri="{BB962C8B-B14F-4D97-AF65-F5344CB8AC3E}">
        <p14:creationId xmlns:p14="http://schemas.microsoft.com/office/powerpoint/2010/main" val="1610404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8223B2-799A-5246-A4C6-C8BB64215826}"/>
              </a:ext>
            </a:extLst>
          </p:cNvPr>
          <p:cNvSpPr/>
          <p:nvPr/>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14" name="Title 1">
            <a:extLst>
              <a:ext uri="{FF2B5EF4-FFF2-40B4-BE49-F238E27FC236}">
                <a16:creationId xmlns:a16="http://schemas.microsoft.com/office/drawing/2014/main" id="{B407F2DB-F618-9B42-B761-D4AC79DC3498}"/>
              </a:ext>
            </a:extLst>
          </p:cNvPr>
          <p:cNvSpPr>
            <a:spLocks noGrp="1"/>
          </p:cNvSpPr>
          <p:nvPr>
            <p:ph type="title"/>
          </p:nvPr>
        </p:nvSpPr>
        <p:spPr>
          <a:xfrm>
            <a:off x="419100" y="3191940"/>
            <a:ext cx="11353800" cy="474119"/>
          </a:xfrm>
        </p:spPr>
        <p:txBody>
          <a:bodyPr rtlCol="0">
            <a:noAutofit/>
          </a:bodyPr>
          <a:lstStyle>
            <a:lvl1pPr>
              <a:defRPr sz="6000">
                <a:solidFill>
                  <a:schemeClr val="bg1"/>
                </a:solidFill>
              </a:defRPr>
            </a:lvl1pPr>
          </a:lstStyle>
          <a:p>
            <a:pPr rtl="0"/>
            <a:r>
              <a:rPr lang="pt-br"/>
              <a:t>Click to edit Master title style</a:t>
            </a:r>
          </a:p>
        </p:txBody>
      </p:sp>
      <p:sp>
        <p:nvSpPr>
          <p:cNvPr id="15" name="Text Placeholder 3">
            <a:extLst>
              <a:ext uri="{FF2B5EF4-FFF2-40B4-BE49-F238E27FC236}">
                <a16:creationId xmlns:a16="http://schemas.microsoft.com/office/drawing/2014/main" id="{7A5CC2AB-7462-6949-B0CC-D453D58B64D6}"/>
              </a:ext>
            </a:extLst>
          </p:cNvPr>
          <p:cNvSpPr>
            <a:spLocks noGrp="1"/>
          </p:cNvSpPr>
          <p:nvPr>
            <p:ph type="body" sz="quarter" idx="10" hasCustomPrompt="1"/>
          </p:nvPr>
        </p:nvSpPr>
        <p:spPr>
          <a:xfrm>
            <a:off x="419100" y="2554356"/>
            <a:ext cx="8059738" cy="488498"/>
          </a:xfrm>
        </p:spPr>
        <p:txBody>
          <a:bodyPr rtlCol="0">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CLICK TO EDIT MASTER TITLE STYLE</a:t>
            </a:r>
          </a:p>
        </p:txBody>
      </p:sp>
      <p:sp>
        <p:nvSpPr>
          <p:cNvPr id="6" name="Footer Placeholder 4">
            <a:extLst>
              <a:ext uri="{FF2B5EF4-FFF2-40B4-BE49-F238E27FC236}">
                <a16:creationId xmlns:a16="http://schemas.microsoft.com/office/drawing/2014/main" id="{6636900F-FBBE-9846-A194-AC5CF173B39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pic>
        <p:nvPicPr>
          <p:cNvPr id="7" name="Picture 6">
            <a:extLst>
              <a:ext uri="{FF2B5EF4-FFF2-40B4-BE49-F238E27FC236}">
                <a16:creationId xmlns:a16="http://schemas.microsoft.com/office/drawing/2014/main" id="{C64AE505-226A-7C43-A554-8CB1590043A4}"/>
              </a:ext>
            </a:extLst>
          </p:cNvPr>
          <p:cNvPicPr>
            <a:picLocks noChangeAspect="1"/>
          </p:cNvPicPr>
          <p:nvPr/>
        </p:nvPicPr>
        <p:blipFill>
          <a:blip r:embed="rId3"/>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14977278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8298180" cy="474119"/>
          </a:xfrm>
          <a:prstGeom prst="rect">
            <a:avLst/>
          </a:prstGeom>
        </p:spPr>
        <p:txBody>
          <a:bodyPr rtlCol="0">
            <a:noAutofit/>
          </a:bodyPr>
          <a:lstStyle>
            <a:lvl1pPr>
              <a:defRPr sz="4000">
                <a:solidFill>
                  <a:schemeClr val="tx1"/>
                </a:solidFill>
              </a:defRPr>
            </a:lvl1pPr>
          </a:lstStyle>
          <a:p>
            <a:pPr rtl="0"/>
            <a:r>
              <a:rPr lang="pt-br"/>
              <a:t>Click to edit Master title style</a:t>
            </a:r>
          </a:p>
        </p:txBody>
      </p:sp>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1"/>
            <a:ext cx="2743200" cy="365125"/>
          </a:xfrm>
          <a:prstGeom prst="rect">
            <a:avLst/>
          </a:prstGeom>
        </p:spPr>
        <p:txBody>
          <a:bodyPr rtlCol="0"/>
          <a:lstStyle/>
          <a:p>
            <a:pPr rtl="0"/>
            <a:fld id="{9FC43BFD-8FF7-A343-A8A6-E2338FCE8046}" type="slidenum">
              <a:rPr lang="en-US" smtClean="0"/>
              <a:t>‹nº›</a:t>
            </a:fld>
            <a:endParaRPr lang="en-US"/>
          </a:p>
        </p:txBody>
      </p:sp>
      <p:sp>
        <p:nvSpPr>
          <p:cNvPr id="17" name="Text Placeholder 3">
            <a:extLst>
              <a:ext uri="{FF2B5EF4-FFF2-40B4-BE49-F238E27FC236}">
                <a16:creationId xmlns:a16="http://schemas.microsoft.com/office/drawing/2014/main" id="{AA58D57C-542E-8B46-AF4A-1CE98190E16A}"/>
              </a:ext>
            </a:extLst>
          </p:cNvPr>
          <p:cNvSpPr>
            <a:spLocks noGrp="1"/>
          </p:cNvSpPr>
          <p:nvPr>
            <p:ph type="body" sz="quarter" idx="15"/>
          </p:nvPr>
        </p:nvSpPr>
        <p:spPr>
          <a:xfrm>
            <a:off x="6076191" y="1803345"/>
            <a:ext cx="2656066" cy="1993048"/>
          </a:xfrm>
          <a:prstGeom prst="rect">
            <a:avLst/>
          </a:prstGeom>
        </p:spPr>
        <p:txBody>
          <a:bodyPr rtlCol="0">
            <a:normAutofit/>
          </a:bodyPr>
          <a:lstStyle>
            <a:lvl1pPr marL="0" indent="0">
              <a:lnSpc>
                <a:spcPct val="100000"/>
              </a:lnSpc>
              <a:buNone/>
              <a:defRPr sz="1867"/>
            </a:lvl1pPr>
          </a:lstStyle>
          <a:p>
            <a:pPr lvl="0" rtl="0"/>
            <a:r>
              <a:rPr lang="pt-br"/>
              <a:t>Edit Master text styles</a:t>
            </a:r>
          </a:p>
        </p:txBody>
      </p:sp>
      <p:sp>
        <p:nvSpPr>
          <p:cNvPr id="19" name="Text Placeholder 3">
            <a:extLst>
              <a:ext uri="{FF2B5EF4-FFF2-40B4-BE49-F238E27FC236}">
                <a16:creationId xmlns:a16="http://schemas.microsoft.com/office/drawing/2014/main" id="{C3946CAB-375A-5941-A392-14D805556B47}"/>
              </a:ext>
            </a:extLst>
          </p:cNvPr>
          <p:cNvSpPr>
            <a:spLocks noGrp="1"/>
          </p:cNvSpPr>
          <p:nvPr>
            <p:ph type="body" sz="quarter" idx="16"/>
          </p:nvPr>
        </p:nvSpPr>
        <p:spPr>
          <a:xfrm>
            <a:off x="3251457" y="1803345"/>
            <a:ext cx="2656066" cy="1993048"/>
          </a:xfrm>
          <a:prstGeom prst="rect">
            <a:avLst/>
          </a:prstGeom>
        </p:spPr>
        <p:txBody>
          <a:bodyPr rtlCol="0">
            <a:normAutofit/>
          </a:bodyPr>
          <a:lstStyle>
            <a:lvl1pPr marL="0" indent="0">
              <a:lnSpc>
                <a:spcPct val="100000"/>
              </a:lnSpc>
              <a:buNone/>
              <a:defRPr sz="1867"/>
            </a:lvl1pPr>
          </a:lstStyle>
          <a:p>
            <a:pPr lvl="0" rtl="0"/>
            <a:r>
              <a:rPr lang="pt-br"/>
              <a:t>Edit Master text styles</a:t>
            </a:r>
          </a:p>
        </p:txBody>
      </p:sp>
      <p:sp>
        <p:nvSpPr>
          <p:cNvPr id="20" name="Text Placeholder 3">
            <a:extLst>
              <a:ext uri="{FF2B5EF4-FFF2-40B4-BE49-F238E27FC236}">
                <a16:creationId xmlns:a16="http://schemas.microsoft.com/office/drawing/2014/main" id="{35FC7C2C-C9CE-B747-AE44-A593EFEB0DEE}"/>
              </a:ext>
            </a:extLst>
          </p:cNvPr>
          <p:cNvSpPr>
            <a:spLocks noGrp="1"/>
          </p:cNvSpPr>
          <p:nvPr>
            <p:ph type="body" sz="quarter" idx="10" hasCustomPrompt="1"/>
          </p:nvPr>
        </p:nvSpPr>
        <p:spPr>
          <a:xfrm>
            <a:off x="419100" y="1340942"/>
            <a:ext cx="2656067" cy="390200"/>
          </a:xfrm>
          <a:prstGeom prst="rect">
            <a:avLst/>
          </a:prstGeo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Title</a:t>
            </a:r>
          </a:p>
        </p:txBody>
      </p:sp>
      <p:sp>
        <p:nvSpPr>
          <p:cNvPr id="22" name="Text Placeholder 3">
            <a:extLst>
              <a:ext uri="{FF2B5EF4-FFF2-40B4-BE49-F238E27FC236}">
                <a16:creationId xmlns:a16="http://schemas.microsoft.com/office/drawing/2014/main" id="{24CE8731-450D-3746-AF62-88C7CF836093}"/>
              </a:ext>
            </a:extLst>
          </p:cNvPr>
          <p:cNvSpPr>
            <a:spLocks noGrp="1"/>
          </p:cNvSpPr>
          <p:nvPr>
            <p:ph type="body" sz="quarter" idx="17"/>
          </p:nvPr>
        </p:nvSpPr>
        <p:spPr>
          <a:xfrm>
            <a:off x="419102" y="1803345"/>
            <a:ext cx="2656066" cy="1993048"/>
          </a:xfrm>
          <a:prstGeom prst="rect">
            <a:avLst/>
          </a:prstGeom>
        </p:spPr>
        <p:txBody>
          <a:bodyPr rtlCol="0">
            <a:normAutofit/>
          </a:bodyPr>
          <a:lstStyle>
            <a:lvl1pPr marL="0" indent="0">
              <a:lnSpc>
                <a:spcPct val="100000"/>
              </a:lnSpc>
              <a:buNone/>
              <a:defRPr sz="1867"/>
            </a:lvl1pPr>
          </a:lstStyle>
          <a:p>
            <a:pPr lvl="0" rtl="0"/>
            <a:r>
              <a:rPr lang="pt-br"/>
              <a:t>Edit Master text styles</a:t>
            </a:r>
          </a:p>
        </p:txBody>
      </p:sp>
      <p:sp>
        <p:nvSpPr>
          <p:cNvPr id="23" name="Rectangle 22">
            <a:extLst>
              <a:ext uri="{FF2B5EF4-FFF2-40B4-BE49-F238E27FC236}">
                <a16:creationId xmlns:a16="http://schemas.microsoft.com/office/drawing/2014/main" id="{95458110-5E55-0F46-BBF5-9C8F2C62151D}"/>
              </a:ext>
            </a:extLst>
          </p:cNvPr>
          <p:cNvSpPr/>
          <p:nvPr/>
        </p:nvSpPr>
        <p:spPr>
          <a:xfrm>
            <a:off x="9029701" y="0"/>
            <a:ext cx="3188474" cy="6875492"/>
          </a:xfrm>
          <a:prstGeom prst="rect">
            <a:avLst/>
          </a:prstGeom>
          <a:solidFill>
            <a:srgbClr val="232F3E"/>
          </a:solidFill>
          <a:ln w="9525" cap="flat" cmpd="sng" algn="ctr">
            <a:noFill/>
            <a:prstDash val="solid"/>
          </a:ln>
          <a:effectLst/>
        </p:spPr>
        <p:txBody>
          <a:bodyPr rtlCol="0" anchor="ctr"/>
          <a:lstStyle/>
          <a:p>
            <a:pPr marL="0" marR="0" lvl="0" indent="0" algn="ctr" defTabSz="447301" rtl="0"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a:ln>
                <a:noFill/>
              </a:ln>
              <a:solidFill>
                <a:srgbClr val="FFFFFF"/>
              </a:solidFill>
              <a:effectLst/>
              <a:uLnTx/>
              <a:uFillTx/>
              <a:latin typeface="Amazon Ember Light" panose="020B0403020204020204" pitchFamily="34" charset="0"/>
              <a:ea typeface="+mn-ea"/>
              <a:cs typeface="+mn-cs"/>
            </a:endParaRPr>
          </a:p>
        </p:txBody>
      </p:sp>
      <p:sp>
        <p:nvSpPr>
          <p:cNvPr id="25" name="Rectangle 24">
            <a:extLst>
              <a:ext uri="{FF2B5EF4-FFF2-40B4-BE49-F238E27FC236}">
                <a16:creationId xmlns:a16="http://schemas.microsoft.com/office/drawing/2014/main" id="{3A3837C0-EFCF-E345-9E05-AF315FB06800}"/>
              </a:ext>
            </a:extLst>
          </p:cNvPr>
          <p:cNvSpPr/>
          <p:nvPr/>
        </p:nvSpPr>
        <p:spPr>
          <a:xfrm>
            <a:off x="0" y="4020640"/>
            <a:ext cx="9029700" cy="2837360"/>
          </a:xfrm>
          <a:prstGeom prst="rect">
            <a:avLst/>
          </a:prstGeom>
          <a:solidFill>
            <a:schemeClr val="tx2"/>
          </a:solidFill>
          <a:ln w="9525" cap="flat" cmpd="sng" algn="ctr">
            <a:noFill/>
            <a:prstDash val="solid"/>
          </a:ln>
          <a:effectLst/>
        </p:spPr>
        <p:txBody>
          <a:bodyPr rtlCol="0" anchor="ctr"/>
          <a:lstStyle/>
          <a:p>
            <a:pPr marL="0" marR="0" lvl="0" indent="0" algn="ctr" defTabSz="447301" rtl="0"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a:ln>
                <a:noFill/>
              </a:ln>
              <a:solidFill>
                <a:srgbClr val="FFFFFF"/>
              </a:solidFill>
              <a:effectLst/>
              <a:uLnTx/>
              <a:uFillTx/>
              <a:latin typeface="Amazon Ember Light" panose="020B0403020204020204" pitchFamily="34" charset="0"/>
              <a:ea typeface="+mn-ea"/>
              <a:cs typeface="+mn-cs"/>
            </a:endParaRPr>
          </a:p>
        </p:txBody>
      </p:sp>
      <p:sp>
        <p:nvSpPr>
          <p:cNvPr id="26" name="Content Placeholder 25">
            <a:extLst>
              <a:ext uri="{FF2B5EF4-FFF2-40B4-BE49-F238E27FC236}">
                <a16:creationId xmlns:a16="http://schemas.microsoft.com/office/drawing/2014/main" id="{EBCAA55A-911D-184D-A1FD-A84004D395B2}"/>
              </a:ext>
            </a:extLst>
          </p:cNvPr>
          <p:cNvSpPr>
            <a:spLocks noGrp="1"/>
          </p:cNvSpPr>
          <p:nvPr>
            <p:ph sz="quarter" idx="18"/>
          </p:nvPr>
        </p:nvSpPr>
        <p:spPr>
          <a:xfrm>
            <a:off x="9327146" y="365126"/>
            <a:ext cx="2445755" cy="951555"/>
          </a:xfrm>
          <a:prstGeom prst="rect">
            <a:avLst/>
          </a:prstGeom>
          <a:solidFill>
            <a:schemeClr val="bg1"/>
          </a:solidFill>
        </p:spPr>
        <p:txBody>
          <a:bodyPr rtlCol="0"/>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rtl="0"/>
            <a:r>
              <a:rPr lang="pt-br"/>
              <a:t>Edit Master text styles</a:t>
            </a:r>
          </a:p>
        </p:txBody>
      </p:sp>
      <p:sp>
        <p:nvSpPr>
          <p:cNvPr id="27" name="Text Placeholder 3">
            <a:extLst>
              <a:ext uri="{FF2B5EF4-FFF2-40B4-BE49-F238E27FC236}">
                <a16:creationId xmlns:a16="http://schemas.microsoft.com/office/drawing/2014/main" id="{8A3999B7-8C20-854D-A555-F37D032192AE}"/>
              </a:ext>
            </a:extLst>
          </p:cNvPr>
          <p:cNvSpPr>
            <a:spLocks noGrp="1"/>
          </p:cNvSpPr>
          <p:nvPr>
            <p:ph type="body" sz="quarter" idx="19" hasCustomPrompt="1"/>
          </p:nvPr>
        </p:nvSpPr>
        <p:spPr>
          <a:xfrm>
            <a:off x="3259838" y="1340942"/>
            <a:ext cx="2656067" cy="390200"/>
          </a:xfrm>
          <a:prstGeom prst="rect">
            <a:avLst/>
          </a:prstGeo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Title</a:t>
            </a:r>
          </a:p>
        </p:txBody>
      </p:sp>
      <p:sp>
        <p:nvSpPr>
          <p:cNvPr id="28" name="Text Placeholder 3">
            <a:extLst>
              <a:ext uri="{FF2B5EF4-FFF2-40B4-BE49-F238E27FC236}">
                <a16:creationId xmlns:a16="http://schemas.microsoft.com/office/drawing/2014/main" id="{38F7DDC9-AAC1-834E-B4EE-D42A0B1327C5}"/>
              </a:ext>
            </a:extLst>
          </p:cNvPr>
          <p:cNvSpPr>
            <a:spLocks noGrp="1"/>
          </p:cNvSpPr>
          <p:nvPr>
            <p:ph type="body" sz="quarter" idx="20" hasCustomPrompt="1"/>
          </p:nvPr>
        </p:nvSpPr>
        <p:spPr>
          <a:xfrm>
            <a:off x="6076190" y="1340942"/>
            <a:ext cx="2656067" cy="390200"/>
          </a:xfrm>
          <a:prstGeom prst="rect">
            <a:avLst/>
          </a:prstGeo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Title</a:t>
            </a:r>
          </a:p>
        </p:txBody>
      </p:sp>
      <p:sp>
        <p:nvSpPr>
          <p:cNvPr id="31" name="Text Placeholder 3">
            <a:extLst>
              <a:ext uri="{FF2B5EF4-FFF2-40B4-BE49-F238E27FC236}">
                <a16:creationId xmlns:a16="http://schemas.microsoft.com/office/drawing/2014/main" id="{957FAEDA-E06F-0246-AE0E-09DEF5D51275}"/>
              </a:ext>
            </a:extLst>
          </p:cNvPr>
          <p:cNvSpPr>
            <a:spLocks noGrp="1"/>
          </p:cNvSpPr>
          <p:nvPr>
            <p:ph type="body" sz="quarter" idx="22"/>
          </p:nvPr>
        </p:nvSpPr>
        <p:spPr>
          <a:xfrm>
            <a:off x="790222" y="4444327"/>
            <a:ext cx="7455707" cy="1311187"/>
          </a:xfrm>
          <a:prstGeom prst="rect">
            <a:avLst/>
          </a:prstGeom>
        </p:spPr>
        <p:txBody>
          <a:bodyPr rtlCol="0">
            <a:normAutofit/>
          </a:bodyPr>
          <a:lstStyle>
            <a:lvl1pPr marL="0" indent="0">
              <a:buNone/>
              <a:defRPr sz="2400"/>
            </a:lvl1pPr>
          </a:lstStyle>
          <a:p>
            <a:pPr lvl="0" rtl="0"/>
            <a:r>
              <a:rPr lang="pt-br"/>
              <a:t>Edit Master text styles</a:t>
            </a:r>
          </a:p>
        </p:txBody>
      </p:sp>
      <p:sp>
        <p:nvSpPr>
          <p:cNvPr id="32" name="Text Placeholder 3">
            <a:extLst>
              <a:ext uri="{FF2B5EF4-FFF2-40B4-BE49-F238E27FC236}">
                <a16:creationId xmlns:a16="http://schemas.microsoft.com/office/drawing/2014/main" id="{5DB1EEED-3A61-7145-8CB8-D64E8B31FE3F}"/>
              </a:ext>
            </a:extLst>
          </p:cNvPr>
          <p:cNvSpPr>
            <a:spLocks noGrp="1"/>
          </p:cNvSpPr>
          <p:nvPr>
            <p:ph type="body" sz="quarter" idx="23"/>
          </p:nvPr>
        </p:nvSpPr>
        <p:spPr>
          <a:xfrm>
            <a:off x="790222" y="5870446"/>
            <a:ext cx="7455707" cy="413702"/>
          </a:xfrm>
          <a:prstGeom prst="rect">
            <a:avLst/>
          </a:prstGeom>
        </p:spPr>
        <p:txBody>
          <a:bodyPr rtlCol="0">
            <a:noAutofit/>
          </a:bodyPr>
          <a:lstStyle>
            <a:lvl1pPr marL="0" indent="0">
              <a:buNone/>
              <a:defRPr sz="2000" b="0">
                <a:solidFill>
                  <a:schemeClr val="tx1"/>
                </a:solidFill>
              </a:defRPr>
            </a:lvl1pPr>
          </a:lstStyle>
          <a:p>
            <a:pPr lvl="0" rtl="0"/>
            <a:r>
              <a:rPr lang="pt-br"/>
              <a:t>Edit Master text styles</a:t>
            </a:r>
          </a:p>
        </p:txBody>
      </p:sp>
      <p:pic>
        <p:nvPicPr>
          <p:cNvPr id="16" name="Picture 15">
            <a:extLst>
              <a:ext uri="{FF2B5EF4-FFF2-40B4-BE49-F238E27FC236}">
                <a16:creationId xmlns:a16="http://schemas.microsoft.com/office/drawing/2014/main" id="{A51D4E80-7282-594D-8256-F973AFF71D56}"/>
              </a:ext>
            </a:extLst>
          </p:cNvPr>
          <p:cNvPicPr>
            <a:picLocks noChangeAspect="1"/>
          </p:cNvPicPr>
          <p:nvPr/>
        </p:nvPicPr>
        <p:blipFill>
          <a:blip r:embed="rId3"/>
          <a:stretch>
            <a:fillRect/>
          </a:stretch>
        </p:blipFill>
        <p:spPr>
          <a:xfrm>
            <a:off x="9327092" y="6089840"/>
            <a:ext cx="1910948" cy="449073"/>
          </a:xfrm>
          <a:prstGeom prst="rect">
            <a:avLst/>
          </a:prstGeom>
        </p:spPr>
      </p:pic>
      <p:sp>
        <p:nvSpPr>
          <p:cNvPr id="7" name="Text Placeholder 6"/>
          <p:cNvSpPr>
            <a:spLocks noGrp="1"/>
          </p:cNvSpPr>
          <p:nvPr>
            <p:ph type="body" sz="quarter" idx="25"/>
          </p:nvPr>
        </p:nvSpPr>
        <p:spPr>
          <a:xfrm>
            <a:off x="9327093" y="1564153"/>
            <a:ext cx="2445808" cy="1212914"/>
          </a:xfrm>
        </p:spPr>
        <p:txBody>
          <a:bodyPr rtlCol="0">
            <a:normAutofit/>
          </a:bodyPr>
          <a:lstStyle>
            <a:lvl1pPr marL="0" indent="0">
              <a:buNone/>
              <a:defRPr sz="1600">
                <a:solidFill>
                  <a:schemeClr val="bg1"/>
                </a:solidFill>
              </a:defRPr>
            </a:lvl1pPr>
          </a:lstStyle>
          <a:p>
            <a:pPr lvl="0" rtl="0"/>
            <a:r>
              <a:rPr lang="pt-br"/>
              <a:t>Edit Master text styles</a:t>
            </a:r>
          </a:p>
        </p:txBody>
      </p:sp>
      <p:sp>
        <p:nvSpPr>
          <p:cNvPr id="24" name="TextBox 23"/>
          <p:cNvSpPr txBox="1"/>
          <p:nvPr/>
        </p:nvSpPr>
        <p:spPr>
          <a:xfrm>
            <a:off x="290923" y="3889248"/>
            <a:ext cx="770467" cy="2308452"/>
          </a:xfrm>
          <a:prstGeom prst="rect">
            <a:avLst/>
          </a:prstGeom>
          <a:noFill/>
        </p:spPr>
        <p:txBody>
          <a:bodyPr wrap="square" rtlCol="0">
            <a:spAutoFit/>
          </a:bodyPr>
          <a:lstStyle/>
          <a:p>
            <a:pPr rtl="0"/>
            <a:r>
              <a:rPr lang="pt-br" sz="14401" baseline="3000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Text Placeholder 6"/>
          <p:cNvSpPr>
            <a:spLocks noGrp="1"/>
          </p:cNvSpPr>
          <p:nvPr>
            <p:ph type="body" sz="quarter" idx="26"/>
          </p:nvPr>
        </p:nvSpPr>
        <p:spPr>
          <a:xfrm>
            <a:off x="9327145" y="3177326"/>
            <a:ext cx="2445808" cy="2758497"/>
          </a:xfrm>
        </p:spPr>
        <p:txBody>
          <a:bodyPr rtlCol="0">
            <a:normAutofit/>
          </a:bodyPr>
          <a:lstStyle>
            <a:lvl1pPr marL="0" indent="0">
              <a:buNone/>
              <a:defRPr sz="1600">
                <a:solidFill>
                  <a:schemeClr val="bg1"/>
                </a:solidFill>
              </a:defRPr>
            </a:lvl1pPr>
          </a:lstStyle>
          <a:p>
            <a:pPr lvl="0" rtl="0"/>
            <a:r>
              <a:rPr lang="pt-br"/>
              <a:t>Edit Master text styles</a:t>
            </a:r>
          </a:p>
        </p:txBody>
      </p:sp>
      <p:sp>
        <p:nvSpPr>
          <p:cNvPr id="34" name="Text Placeholder 6"/>
          <p:cNvSpPr>
            <a:spLocks noGrp="1"/>
          </p:cNvSpPr>
          <p:nvPr>
            <p:ph type="body" sz="quarter" idx="27"/>
          </p:nvPr>
        </p:nvSpPr>
        <p:spPr>
          <a:xfrm>
            <a:off x="9327092" y="2880834"/>
            <a:ext cx="2445808" cy="296493"/>
          </a:xfrm>
        </p:spPr>
        <p:txBody>
          <a:bodyPr rtlCol="0">
            <a:normAutofit/>
          </a:bodyPr>
          <a:lstStyle>
            <a:lvl1pPr marL="0" indent="0">
              <a:buNone/>
              <a:defRPr sz="16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sp>
        <p:nvSpPr>
          <p:cNvPr id="21" name="TextBox 20"/>
          <p:cNvSpPr txBox="1"/>
          <p:nvPr/>
        </p:nvSpPr>
        <p:spPr>
          <a:xfrm>
            <a:off x="8171365" y="5105029"/>
            <a:ext cx="770467" cy="2308452"/>
          </a:xfrm>
          <a:prstGeom prst="rect">
            <a:avLst/>
          </a:prstGeom>
          <a:noFill/>
        </p:spPr>
        <p:txBody>
          <a:bodyPr wrap="square" rtlCol="0">
            <a:spAutoFit/>
          </a:bodyPr>
          <a:lstStyle/>
          <a:p>
            <a:pPr rtl="0"/>
            <a:r>
              <a:rPr lang="pt-br" sz="14401" baseline="3000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5"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Tree>
    <p:custDataLst>
      <p:tags r:id="rId1"/>
    </p:custDataLst>
    <p:extLst>
      <p:ext uri="{BB962C8B-B14F-4D97-AF65-F5344CB8AC3E}">
        <p14:creationId xmlns:p14="http://schemas.microsoft.com/office/powerpoint/2010/main" val="31984209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ull Quote">
    <p:bg>
      <p:bgPr>
        <a:solidFill>
          <a:srgbClr val="222E3C"/>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a:xfrm>
            <a:off x="419100" y="1361287"/>
            <a:ext cx="11353800" cy="3416300"/>
          </a:xfrm>
        </p:spPr>
        <p:txBody>
          <a:bodyPr rtlCol="0" anchor="t">
            <a:normAutofit/>
          </a:bodyPr>
          <a:lstStyle>
            <a:lvl1pPr>
              <a:defRPr sz="6000">
                <a:solidFill>
                  <a:schemeClr val="bg1"/>
                </a:solidFill>
              </a:defRPr>
            </a:lvl1pPr>
          </a:lstStyle>
          <a:p>
            <a:pPr rtl="0"/>
            <a:r>
              <a:rPr lang="pt-br"/>
              <a:t>Click to edit Master title style</a:t>
            </a:r>
          </a:p>
        </p:txBody>
      </p:sp>
      <p:sp>
        <p:nvSpPr>
          <p:cNvPr id="8" name="Rectangle 7">
            <a:extLst>
              <a:ext uri="{FF2B5EF4-FFF2-40B4-BE49-F238E27FC236}">
                <a16:creationId xmlns:a16="http://schemas.microsoft.com/office/drawing/2014/main" id="{A413BF5D-EF1D-5C42-8ED2-B1DC40150995}"/>
              </a:ext>
            </a:extLst>
          </p:cNvPr>
          <p:cNvSpPr/>
          <p:nvPr/>
        </p:nvSpPr>
        <p:spPr>
          <a:xfrm>
            <a:off x="0" y="1444414"/>
            <a:ext cx="320634" cy="633768"/>
          </a:xfrm>
          <a:prstGeom prst="rect">
            <a:avLst/>
          </a:prstGeom>
          <a:solidFill>
            <a:srgbClr val="36C2B3"/>
          </a:solidFill>
          <a:ln w="9525"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mazon Ember Light" panose="020B0403020204020204" pitchFamily="34" charset="0"/>
              <a:ea typeface="+mn-ea"/>
              <a:cs typeface="+mn-cs"/>
            </a:endParaRPr>
          </a:p>
        </p:txBody>
      </p:sp>
      <p:sp>
        <p:nvSpPr>
          <p:cNvPr id="6" name="Text Placeholder 3">
            <a:extLst>
              <a:ext uri="{FF2B5EF4-FFF2-40B4-BE49-F238E27FC236}">
                <a16:creationId xmlns:a16="http://schemas.microsoft.com/office/drawing/2014/main" id="{DBBC8AF8-4964-B547-9569-D8BFE87BB8F4}"/>
              </a:ext>
            </a:extLst>
          </p:cNvPr>
          <p:cNvSpPr>
            <a:spLocks noGrp="1"/>
          </p:cNvSpPr>
          <p:nvPr>
            <p:ph type="body" sz="quarter" idx="10" hasCustomPrompt="1"/>
          </p:nvPr>
        </p:nvSpPr>
        <p:spPr>
          <a:xfrm>
            <a:off x="419100" y="5024594"/>
            <a:ext cx="8059738" cy="488498"/>
          </a:xfr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Click to edit master title style</a:t>
            </a:r>
          </a:p>
        </p:txBody>
      </p:sp>
      <p:pic>
        <p:nvPicPr>
          <p:cNvPr id="13" name="Picture 12">
            <a:extLst>
              <a:ext uri="{FF2B5EF4-FFF2-40B4-BE49-F238E27FC236}">
                <a16:creationId xmlns:a16="http://schemas.microsoft.com/office/drawing/2014/main" id="{A51D4E80-7282-594D-8256-F973AFF71D56}"/>
              </a:ext>
            </a:extLst>
          </p:cNvPr>
          <p:cNvPicPr>
            <a:picLocks noChangeAspect="1"/>
          </p:cNvPicPr>
          <p:nvPr/>
        </p:nvPicPr>
        <p:blipFill>
          <a:blip r:embed="rId3"/>
          <a:stretch>
            <a:fillRect/>
          </a:stretch>
        </p:blipFill>
        <p:spPr>
          <a:xfrm>
            <a:off x="9861952" y="6089839"/>
            <a:ext cx="1910948" cy="449073"/>
          </a:xfrm>
          <a:prstGeom prst="rect">
            <a:avLst/>
          </a:prstGeom>
        </p:spPr>
      </p:pic>
      <p:sp>
        <p:nvSpPr>
          <p:cNvPr id="7"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Tree>
    <p:custDataLst>
      <p:tags r:id="rId1"/>
    </p:custDataLst>
    <p:extLst>
      <p:ext uri="{BB962C8B-B14F-4D97-AF65-F5344CB8AC3E}">
        <p14:creationId xmlns:p14="http://schemas.microsoft.com/office/powerpoint/2010/main" val="31610514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6AC7C4F-A7FB-D049-8056-D71FAE608841}"/>
              </a:ext>
            </a:extLst>
          </p:cNvPr>
          <p:cNvPicPr>
            <a:picLocks noChangeAspect="1"/>
          </p:cNvPicPr>
          <p:nvPr/>
        </p:nvPicPr>
        <p:blipFill>
          <a:blip r:embed="rId3"/>
          <a:stretch>
            <a:fillRect/>
          </a:stretch>
        </p:blipFill>
        <p:spPr>
          <a:xfrm>
            <a:off x="-81023" y="-47919"/>
            <a:ext cx="12361762" cy="6958182"/>
          </a:xfrm>
          <a:prstGeom prst="rect">
            <a:avLst/>
          </a:prstGeom>
        </p:spPr>
      </p:pic>
      <p:sp>
        <p:nvSpPr>
          <p:cNvPr id="14" name="Title 1">
            <a:extLst>
              <a:ext uri="{FF2B5EF4-FFF2-40B4-BE49-F238E27FC236}">
                <a16:creationId xmlns:a16="http://schemas.microsoft.com/office/drawing/2014/main" id="{DCAE5FD9-C1AF-FA48-A653-7EA5E0B13826}"/>
              </a:ext>
            </a:extLst>
          </p:cNvPr>
          <p:cNvSpPr>
            <a:spLocks noGrp="1"/>
          </p:cNvSpPr>
          <p:nvPr>
            <p:ph type="title" hasCustomPrompt="1"/>
          </p:nvPr>
        </p:nvSpPr>
        <p:spPr>
          <a:xfrm>
            <a:off x="419100" y="3191940"/>
            <a:ext cx="11353800" cy="474119"/>
          </a:xfrm>
        </p:spPr>
        <p:txBody>
          <a:bodyPr rtlCol="0">
            <a:noAutofit/>
          </a:bodyPr>
          <a:lstStyle>
            <a:lvl1pPr>
              <a:defRPr sz="6000">
                <a:solidFill>
                  <a:schemeClr val="bg1"/>
                </a:solidFill>
              </a:defRPr>
            </a:lvl1pPr>
          </a:lstStyle>
          <a:p>
            <a:pPr rtl="0"/>
            <a:r>
              <a:rPr lang="pt-br"/>
              <a:t>Thank you</a:t>
            </a:r>
          </a:p>
        </p:txBody>
      </p:sp>
      <p:pic>
        <p:nvPicPr>
          <p:cNvPr id="6" name="Picture 5">
            <a:extLst>
              <a:ext uri="{FF2B5EF4-FFF2-40B4-BE49-F238E27FC236}">
                <a16:creationId xmlns:a16="http://schemas.microsoft.com/office/drawing/2014/main" id="{6A16C103-182D-5A4F-A1B6-033D37C57060}"/>
              </a:ext>
            </a:extLst>
          </p:cNvPr>
          <p:cNvPicPr>
            <a:picLocks noChangeAspect="1"/>
          </p:cNvPicPr>
          <p:nvPr/>
        </p:nvPicPr>
        <p:blipFill>
          <a:blip r:embed="rId4"/>
          <a:stretch>
            <a:fillRect/>
          </a:stretch>
        </p:blipFill>
        <p:spPr>
          <a:xfrm>
            <a:off x="9861952" y="6089839"/>
            <a:ext cx="1910948" cy="449073"/>
          </a:xfrm>
          <a:prstGeom prst="rect">
            <a:avLst/>
          </a:prstGeom>
        </p:spPr>
      </p:pic>
      <p:sp>
        <p:nvSpPr>
          <p:cNvPr id="8" name="Rectangle 7">
            <a:extLst>
              <a:ext uri="{FF2B5EF4-FFF2-40B4-BE49-F238E27FC236}">
                <a16:creationId xmlns:a16="http://schemas.microsoft.com/office/drawing/2014/main" id="{2402EE4F-E828-44C0-8B07-CBC86455BC0C}"/>
              </a:ext>
            </a:extLst>
          </p:cNvPr>
          <p:cNvSpPr/>
          <p:nvPr userDrawn="1"/>
        </p:nvSpPr>
        <p:spPr>
          <a:xfrm>
            <a:off x="453926" y="6227437"/>
            <a:ext cx="8332662" cy="507832"/>
          </a:xfrm>
          <a:prstGeom prst="rect">
            <a:avLst/>
          </a:prstGeom>
        </p:spPr>
        <p:txBody>
          <a:bodyPr wrap="square" rtlCol="0">
            <a:spAutoFit/>
          </a:bodyPr>
          <a:ls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pt-BR" sz="900" b="0" i="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 2020 Amazon Web Services, Inc. ou suas afiliadas. Todos os direitos reservados. Este trabalho não pode ser reproduzido ou redistribuído, no todo ou em parte, sem a permissão prévia por escrito da Amazon Web Services, Inc. É proibido copiar, emprestar ou vender para fins comerciais. Correções, feedback ou dúvidas? Entre em contato conosco em</a:t>
            </a:r>
            <a:r>
              <a:rPr lang="pt-br" sz="900" b="0" i="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 </a:t>
            </a:r>
            <a:r>
              <a:rPr lang="pt-br" sz="900" b="0" i="0" u="none" strike="noStrike"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hlinkClick r:id="rId5">
                  <a:extLst>
                    <a:ext uri="{A12FA001-AC4F-418D-AE19-62706E023703}">
                      <ahyp:hlinkClr xmlns:ahyp="http://schemas.microsoft.com/office/drawing/2018/hyperlinkcolor" val="tx"/>
                    </a:ext>
                  </a:extLst>
                </a:hlinkClick>
              </a:rPr>
              <a:t>https://support.aws.amazon.com/#/contacts/aws-training</a:t>
            </a:r>
            <a:r>
              <a:rPr lang="pt-br" sz="900" b="0" i="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 </a:t>
            </a:r>
            <a:r>
              <a:rPr lang="pt-BR" sz="900" b="0" i="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Todas as marcas comerciais pertencem a seus proprietários.</a:t>
            </a:r>
            <a:endParaRPr lang="en-US" sz="9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custDataLst>
      <p:tags r:id="rId1"/>
    </p:custDataLst>
    <p:extLst>
      <p:ext uri="{BB962C8B-B14F-4D97-AF65-F5344CB8AC3E}">
        <p14:creationId xmlns:p14="http://schemas.microsoft.com/office/powerpoint/2010/main" val="2364132288"/>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36732" y="2688719"/>
            <a:ext cx="6609493" cy="834496"/>
          </a:xfrm>
        </p:spPr>
        <p:txBody>
          <a:bodyPr rtlCol="0" anchor="b">
            <a:noAutofit/>
          </a:bodyPr>
          <a:lstStyle>
            <a:lvl1pPr algn="l">
              <a:defRPr sz="4000" b="0" i="0">
                <a:solidFill>
                  <a:schemeClr val="bg1"/>
                </a:solidFill>
                <a:latin typeface="Amazon Ember Light" charset="0"/>
                <a:ea typeface="Amazon Ember Light" charset="0"/>
                <a:cs typeface="Amazon Ember Light" charset="0"/>
              </a:defRPr>
            </a:lvl1pPr>
          </a:lstStyle>
          <a:p>
            <a:pPr rtl="0"/>
            <a:r>
              <a:rPr lang="pt-br"/>
              <a:t>Click to edit Master title style</a:t>
            </a:r>
          </a:p>
        </p:txBody>
      </p:sp>
      <p:sp>
        <p:nvSpPr>
          <p:cNvPr id="3" name="Subtitle 2"/>
          <p:cNvSpPr>
            <a:spLocks noGrp="1"/>
          </p:cNvSpPr>
          <p:nvPr>
            <p:ph type="subTitle" idx="1"/>
          </p:nvPr>
        </p:nvSpPr>
        <p:spPr>
          <a:xfrm>
            <a:off x="5436733" y="3523215"/>
            <a:ext cx="6056582" cy="418570"/>
          </a:xfrm>
        </p:spPr>
        <p:txBody>
          <a:bodyPr rtlCol="0">
            <a:normAutofit/>
          </a:bodyPr>
          <a:lstStyle>
            <a:lvl1pPr marL="0" indent="0" algn="l">
              <a:buNone/>
              <a:defRPr sz="2000" b="0" i="0">
                <a:solidFill>
                  <a:schemeClr val="bg1"/>
                </a:solidFill>
                <a:latin typeface="Amazon Ember Light" charset="0"/>
                <a:ea typeface="Amazon Ember Light" charset="0"/>
                <a:cs typeface="Amazon Ember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br"/>
              <a:t>Click to edit Master subtitle style</a:t>
            </a:r>
          </a:p>
        </p:txBody>
      </p:sp>
      <p:graphicFrame>
        <p:nvGraphicFramePr>
          <p:cNvPr id="12" name="Object 11">
            <a:extLst>
              <a:ext uri="{FF2B5EF4-FFF2-40B4-BE49-F238E27FC236}">
                <a16:creationId xmlns:a16="http://schemas.microsoft.com/office/drawing/2014/main" id="{80DEBD7B-5FA9-4992-A601-EB72CF549893}"/>
              </a:ext>
            </a:extLst>
          </p:cNvPr>
          <p:cNvGraphicFramePr>
            <a:graphicFrameLocks noChangeAspect="1"/>
          </p:cNvGraphicFramePr>
          <p:nvPr userDrawn="1">
            <p:extLst>
              <p:ext uri="{D42A27DB-BD31-4B8C-83A1-F6EECF244321}">
                <p14:modId xmlns:p14="http://schemas.microsoft.com/office/powerpoint/2010/main" val="4047668739"/>
              </p:ext>
            </p:extLst>
          </p:nvPr>
        </p:nvGraphicFramePr>
        <p:xfrm>
          <a:off x="12185650" y="25400"/>
          <a:ext cx="9525" cy="6858000"/>
        </p:xfrm>
        <a:graphic>
          <a:graphicData uri="http://schemas.openxmlformats.org/presentationml/2006/ole">
            <mc:AlternateContent xmlns:mc="http://schemas.openxmlformats.org/markup-compatibility/2006">
              <mc:Choice xmlns:v="urn:schemas-microsoft-com:vml" Requires="v">
                <p:oleObj spid="_x0000_s24681" name="Image" r:id="rId4" imgW="12600" imgH="9142560" progId="Photoshop.Image.17">
                  <p:embed/>
                </p:oleObj>
              </mc:Choice>
              <mc:Fallback>
                <p:oleObj name="Image" r:id="rId4" imgW="12600" imgH="9142560" progId="Photoshop.Image.17">
                  <p:embed/>
                  <p:pic>
                    <p:nvPicPr>
                      <p:cNvPr id="12" name="Object 11">
                        <a:extLst>
                          <a:ext uri="{FF2B5EF4-FFF2-40B4-BE49-F238E27FC236}">
                            <a16:creationId xmlns:a16="http://schemas.microsoft.com/office/drawing/2014/main" id="{80DEBD7B-5FA9-4992-A601-EB72CF549893}"/>
                          </a:ext>
                        </a:extLst>
                      </p:cNvPr>
                      <p:cNvPicPr/>
                      <p:nvPr/>
                    </p:nvPicPr>
                    <p:blipFill>
                      <a:blip r:embed="rId5"/>
                      <a:stretch>
                        <a:fillRect/>
                      </a:stretch>
                    </p:blipFill>
                    <p:spPr>
                      <a:xfrm>
                        <a:off x="12185650" y="25400"/>
                        <a:ext cx="9525" cy="685800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7120EA26-A6C6-4FDA-A6D6-DC0B8AAABE75}"/>
              </a:ext>
            </a:extLst>
          </p:cNvPr>
          <p:cNvGraphicFramePr>
            <a:graphicFrameLocks noChangeAspect="1"/>
          </p:cNvGraphicFramePr>
          <p:nvPr userDrawn="1">
            <p:extLst>
              <p:ext uri="{D42A27DB-BD31-4B8C-83A1-F6EECF244321}">
                <p14:modId xmlns:p14="http://schemas.microsoft.com/office/powerpoint/2010/main" val="3130345259"/>
              </p:ext>
            </p:extLst>
          </p:nvPr>
        </p:nvGraphicFramePr>
        <p:xfrm>
          <a:off x="12186206" y="0"/>
          <a:ext cx="9525" cy="6858000"/>
        </p:xfrm>
        <a:graphic>
          <a:graphicData uri="http://schemas.openxmlformats.org/presentationml/2006/ole">
            <mc:AlternateContent xmlns:mc="http://schemas.openxmlformats.org/markup-compatibility/2006">
              <mc:Choice xmlns:v="urn:schemas-microsoft-com:vml" Requires="v">
                <p:oleObj spid="_x0000_s24682" name="Image" r:id="rId6" imgW="12600" imgH="9142560" progId="Photoshop.Image.17">
                  <p:embed/>
                </p:oleObj>
              </mc:Choice>
              <mc:Fallback>
                <p:oleObj name="Image" r:id="rId6" imgW="12600" imgH="9142560" progId="Photoshop.Image.17">
                  <p:embed/>
                  <p:pic>
                    <p:nvPicPr>
                      <p:cNvPr id="13" name="Object 12">
                        <a:extLst>
                          <a:ext uri="{FF2B5EF4-FFF2-40B4-BE49-F238E27FC236}">
                            <a16:creationId xmlns:a16="http://schemas.microsoft.com/office/drawing/2014/main" id="{7120EA26-A6C6-4FDA-A6D6-DC0B8AAABE75}"/>
                          </a:ext>
                        </a:extLst>
                      </p:cNvPr>
                      <p:cNvPicPr/>
                      <p:nvPr/>
                    </p:nvPicPr>
                    <p:blipFill>
                      <a:blip r:embed="rId5"/>
                      <a:stretch>
                        <a:fillRect/>
                      </a:stretch>
                    </p:blipFill>
                    <p:spPr>
                      <a:xfrm>
                        <a:off x="12186206" y="0"/>
                        <a:ext cx="9525" cy="6858000"/>
                      </a:xfrm>
                      <a:prstGeom prst="rect">
                        <a:avLst/>
                      </a:prstGeom>
                    </p:spPr>
                  </p:pic>
                </p:oleObj>
              </mc:Fallback>
            </mc:AlternateContent>
          </a:graphicData>
        </a:graphic>
      </p:graphicFrame>
      <p:pic>
        <p:nvPicPr>
          <p:cNvPr id="4" name="Picture 3"/>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ustDataLst>
      <p:tags r:id="rId2"/>
    </p:custDataLst>
    <p:extLst>
      <p:ext uri="{BB962C8B-B14F-4D97-AF65-F5344CB8AC3E}">
        <p14:creationId xmlns:p14="http://schemas.microsoft.com/office/powerpoint/2010/main" val="21665837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
            <a:ext cx="12193268" cy="6858713"/>
          </a:xfrm>
          <a:prstGeom prst="rect">
            <a:avLst/>
          </a:prstGeom>
        </p:spPr>
      </p:pic>
      <p:sp>
        <p:nvSpPr>
          <p:cNvPr id="2" name="Title 1"/>
          <p:cNvSpPr>
            <a:spLocks noGrp="1"/>
          </p:cNvSpPr>
          <p:nvPr userDrawn="1">
            <p:ph type="title"/>
          </p:nvPr>
        </p:nvSpPr>
        <p:spPr>
          <a:xfrm>
            <a:off x="238539" y="263527"/>
            <a:ext cx="11115261" cy="779463"/>
          </a:xfrm>
        </p:spPr>
        <p:txBody>
          <a:bodyPr rtlCol="0"/>
          <a:lstStyle>
            <a:lvl1pPr>
              <a:defRPr b="0" i="0">
                <a:solidFill>
                  <a:schemeClr val="bg1"/>
                </a:solidFill>
                <a:latin typeface="Amazon Ember Light" charset="0"/>
                <a:ea typeface="Amazon Ember Light" charset="0"/>
                <a:cs typeface="Amazon Ember Light" charset="0"/>
              </a:defRPr>
            </a:lvl1pPr>
          </a:lstStyle>
          <a:p>
            <a:pPr rtl="0"/>
            <a:r>
              <a:rPr lang="pt-br"/>
              <a:t>Click to edit Master title style</a:t>
            </a:r>
          </a:p>
        </p:txBody>
      </p:sp>
      <p:sp>
        <p:nvSpPr>
          <p:cNvPr id="3" name="Content Placeholder 2"/>
          <p:cNvSpPr>
            <a:spLocks noGrp="1"/>
          </p:cNvSpPr>
          <p:nvPr userDrawn="1">
            <p:ph idx="1"/>
          </p:nvPr>
        </p:nvSpPr>
        <p:spPr>
          <a:xfrm>
            <a:off x="238539" y="1440305"/>
            <a:ext cx="5075583" cy="4913308"/>
          </a:xfrm>
        </p:spPr>
        <p:txBody>
          <a:bodyPr rtlCol="0"/>
          <a:lstStyle>
            <a:lvl1pPr marL="228600" indent="-228600">
              <a:buFontTx/>
              <a:buBlip>
                <a:blip r:embed="rId4"/>
              </a:buBlip>
              <a:defRPr b="0" i="0">
                <a:solidFill>
                  <a:schemeClr val="tx1"/>
                </a:solidFill>
                <a:latin typeface="Amazon Ember Light" charset="0"/>
                <a:ea typeface="Amazon Ember Light" charset="0"/>
                <a:cs typeface="Amazon Ember Light" charset="0"/>
              </a:defRPr>
            </a:lvl1pPr>
            <a:lvl2pPr marL="685800" indent="-228600">
              <a:buFontTx/>
              <a:buBlip>
                <a:blip r:embed="rId4"/>
              </a:buBlip>
              <a:defRPr b="0" i="0">
                <a:solidFill>
                  <a:schemeClr val="tx1"/>
                </a:solidFill>
                <a:latin typeface="Amazon Ember Light" charset="0"/>
                <a:ea typeface="Amazon Ember Light" charset="0"/>
                <a:cs typeface="Amazon Ember Light" charset="0"/>
              </a:defRPr>
            </a:lvl2pPr>
            <a:lvl3pPr marL="1143000" indent="-228600">
              <a:buFontTx/>
              <a:buBlip>
                <a:blip r:embed="rId4"/>
              </a:buBlip>
              <a:defRPr b="0" i="0">
                <a:solidFill>
                  <a:schemeClr val="tx1"/>
                </a:solidFill>
                <a:latin typeface="Amazon Ember Light" charset="0"/>
                <a:ea typeface="Amazon Ember Light" charset="0"/>
                <a:cs typeface="Amazon Ember Light" charset="0"/>
              </a:defRPr>
            </a:lvl3pPr>
            <a:lvl4pPr marL="1600200" indent="-228600">
              <a:buFontTx/>
              <a:buBlip>
                <a:blip r:embed="rId4"/>
              </a:buBlip>
              <a:defRPr b="0" i="0">
                <a:solidFill>
                  <a:schemeClr val="tx1"/>
                </a:solidFill>
                <a:latin typeface="Amazon Ember Light" charset="0"/>
                <a:ea typeface="Amazon Ember Light" charset="0"/>
                <a:cs typeface="Amazon Ember Light" charset="0"/>
              </a:defRPr>
            </a:lvl4pPr>
            <a:lvl5pPr marL="2057400" indent="-228600">
              <a:buFontTx/>
              <a:buBlip>
                <a:blip r:embed="rId4"/>
              </a:buBlip>
              <a:defRPr b="0" i="0">
                <a:solidFill>
                  <a:schemeClr val="tx1"/>
                </a:solidFill>
                <a:latin typeface="Amazon Ember Light" charset="0"/>
                <a:ea typeface="Amazon Ember Light" charset="0"/>
                <a:cs typeface="Amazon Ember Light" charset="0"/>
              </a:defRPr>
            </a:lvl5p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6" name="Slide Number Placeholder 5"/>
          <p:cNvSpPr>
            <a:spLocks noGrp="1"/>
          </p:cNvSpPr>
          <p:nvPr userDrawn="1">
            <p:ph type="sldNum" sz="quarter" idx="12"/>
          </p:nvPr>
        </p:nvSpPr>
        <p:spPr/>
        <p:txBody>
          <a:bodyPr rtlCol="0"/>
          <a:lstStyle>
            <a:lvl1pPr>
              <a:defRPr b="0" i="0">
                <a:solidFill>
                  <a:schemeClr val="tx1"/>
                </a:solidFill>
                <a:latin typeface="Helvetica Neue LT Std 65 Medium" charset="0"/>
                <a:ea typeface="Helvetica Neue LT Std 65 Medium" charset="0"/>
                <a:cs typeface="Helvetica Neue LT Std 65 Medium" charset="0"/>
              </a:defRPr>
            </a:lvl1pPr>
          </a:lstStyle>
          <a:p>
            <a:pPr rtl="0"/>
            <a:fld id="{9FC43BFD-8FF7-A343-A8A6-E2338FCE8046}" type="slidenum">
              <a:rPr lang="en-US" smtClean="0"/>
              <a:pPr rtl="0"/>
              <a:t>‹nº›</a:t>
            </a:fld>
            <a:endParaRPr lang="en-US"/>
          </a:p>
        </p:txBody>
      </p:sp>
      <p:graphicFrame>
        <p:nvGraphicFramePr>
          <p:cNvPr id="11" name="Object 10">
            <a:extLst>
              <a:ext uri="{FF2B5EF4-FFF2-40B4-BE49-F238E27FC236}">
                <a16:creationId xmlns:a16="http://schemas.microsoft.com/office/drawing/2014/main" id="{203EF237-8DE6-4679-839B-F52D6B83D301}"/>
              </a:ext>
            </a:extLst>
          </p:cNvPr>
          <p:cNvGraphicFramePr>
            <a:graphicFrameLocks noChangeAspect="1"/>
          </p:cNvGraphicFramePr>
          <p:nvPr userDrawn="1"/>
        </p:nvGraphicFramePr>
        <p:xfrm>
          <a:off x="12175800" y="-31440"/>
          <a:ext cx="9525" cy="6858000"/>
        </p:xfrm>
        <a:graphic>
          <a:graphicData uri="http://schemas.openxmlformats.org/presentationml/2006/ole">
            <mc:AlternateContent xmlns:mc="http://schemas.openxmlformats.org/markup-compatibility/2006">
              <mc:Choice xmlns:v="urn:schemas-microsoft-com:vml" Requires="v">
                <p:oleObj spid="_x0000_s25653" name="Image" r:id="rId5" imgW="12600" imgH="9142560" progId="Photoshop.Image.17">
                  <p:embed/>
                </p:oleObj>
              </mc:Choice>
              <mc:Fallback>
                <p:oleObj name="Image" r:id="rId5" imgW="12600" imgH="9142560" progId="Photoshop.Image.17">
                  <p:embed/>
                  <p:pic>
                    <p:nvPicPr>
                      <p:cNvPr id="11" name="Object 10">
                        <a:extLst>
                          <a:ext uri="{FF2B5EF4-FFF2-40B4-BE49-F238E27FC236}">
                            <a16:creationId xmlns:a16="http://schemas.microsoft.com/office/drawing/2014/main" id="{203EF237-8DE6-4679-839B-F52D6B83D301}"/>
                          </a:ext>
                        </a:extLst>
                      </p:cNvPr>
                      <p:cNvPicPr/>
                      <p:nvPr/>
                    </p:nvPicPr>
                    <p:blipFill>
                      <a:blip r:embed="rId6"/>
                      <a:stretch>
                        <a:fillRect/>
                      </a:stretch>
                    </p:blipFill>
                    <p:spPr>
                      <a:xfrm>
                        <a:off x="12175800" y="-31440"/>
                        <a:ext cx="9525" cy="6858000"/>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96387C53-21CC-4861-A773-CA9C4A46D5DF}"/>
              </a:ext>
            </a:extLst>
          </p:cNvPr>
          <p:cNvSpPr/>
          <p:nvPr userDrawn="1"/>
        </p:nvSpPr>
        <p:spPr>
          <a:xfrm>
            <a:off x="12099313" y="6815016"/>
            <a:ext cx="9395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10" name="Content Placeholder 2"/>
          <p:cNvSpPr>
            <a:spLocks noGrp="1"/>
          </p:cNvSpPr>
          <p:nvPr>
            <p:ph idx="13"/>
          </p:nvPr>
        </p:nvSpPr>
        <p:spPr>
          <a:xfrm>
            <a:off x="5796169" y="1440305"/>
            <a:ext cx="5075583" cy="4913308"/>
          </a:xfrm>
        </p:spPr>
        <p:txBody>
          <a:bodyPr rtlCol="0"/>
          <a:lstStyle>
            <a:lvl1pPr marL="228600" indent="-228600">
              <a:buFontTx/>
              <a:buBlip>
                <a:blip r:embed="rId4"/>
              </a:buBlip>
              <a:defRPr b="0" i="0">
                <a:solidFill>
                  <a:schemeClr val="tx1"/>
                </a:solidFill>
                <a:latin typeface="Amazon Ember Light" charset="0"/>
                <a:ea typeface="Amazon Ember Light" charset="0"/>
                <a:cs typeface="Amazon Ember Light" charset="0"/>
              </a:defRPr>
            </a:lvl1pPr>
            <a:lvl2pPr marL="685800" indent="-228600">
              <a:buFontTx/>
              <a:buBlip>
                <a:blip r:embed="rId4"/>
              </a:buBlip>
              <a:defRPr b="0" i="0">
                <a:solidFill>
                  <a:schemeClr val="tx1"/>
                </a:solidFill>
                <a:latin typeface="Amazon Ember Light" charset="0"/>
                <a:ea typeface="Amazon Ember Light" charset="0"/>
                <a:cs typeface="Amazon Ember Light" charset="0"/>
              </a:defRPr>
            </a:lvl2pPr>
            <a:lvl3pPr marL="1143000" indent="-228600">
              <a:buFontTx/>
              <a:buBlip>
                <a:blip r:embed="rId4"/>
              </a:buBlip>
              <a:defRPr b="0" i="0">
                <a:solidFill>
                  <a:schemeClr val="tx1"/>
                </a:solidFill>
                <a:latin typeface="Amazon Ember Light" charset="0"/>
                <a:ea typeface="Amazon Ember Light" charset="0"/>
                <a:cs typeface="Amazon Ember Light" charset="0"/>
              </a:defRPr>
            </a:lvl3pPr>
            <a:lvl4pPr marL="1600200" indent="-228600">
              <a:buFontTx/>
              <a:buBlip>
                <a:blip r:embed="rId4"/>
              </a:buBlip>
              <a:defRPr b="0" i="0">
                <a:solidFill>
                  <a:schemeClr val="tx1"/>
                </a:solidFill>
                <a:latin typeface="Amazon Ember Light" charset="0"/>
                <a:ea typeface="Amazon Ember Light" charset="0"/>
                <a:cs typeface="Amazon Ember Light" charset="0"/>
              </a:defRPr>
            </a:lvl4pPr>
            <a:lvl5pPr marL="2057400" indent="-228600">
              <a:buFontTx/>
              <a:buBlip>
                <a:blip r:embed="rId4"/>
              </a:buBlip>
              <a:defRPr b="0" i="0">
                <a:solidFill>
                  <a:schemeClr val="tx1"/>
                </a:solidFill>
                <a:latin typeface="Amazon Ember Light" charset="0"/>
                <a:ea typeface="Amazon Ember Light" charset="0"/>
                <a:cs typeface="Amazon Ember Light" charset="0"/>
              </a:defRPr>
            </a:lvl5p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12" name="TextBox 11"/>
          <p:cNvSpPr txBox="1"/>
          <p:nvPr userDrawn="1"/>
        </p:nvSpPr>
        <p:spPr>
          <a:xfrm>
            <a:off x="251791" y="6480313"/>
            <a:ext cx="4108174" cy="230832"/>
          </a:xfrm>
          <a:prstGeom prst="rect">
            <a:avLst/>
          </a:prstGeom>
          <a:noFill/>
        </p:spPr>
        <p:txBody>
          <a:bodyPr wrap="square" rtlCol="0">
            <a:spAutoFit/>
          </a:bodyPr>
          <a:lstStyle/>
          <a:p>
            <a:pPr rtl="0"/>
            <a:r>
              <a:rPr lang="pt-br" sz="900" b="0" i="0">
                <a:solidFill>
                  <a:schemeClr val="tx1">
                    <a:lumMod val="85000"/>
                    <a:lumOff val="15000"/>
                  </a:schemeClr>
                </a:solidFill>
                <a:latin typeface="Amazon Ember Light" charset="0"/>
                <a:ea typeface="Amazon Ember Light" charset="0"/>
                <a:cs typeface="Amazon Ember Light" charset="0"/>
              </a:rPr>
              <a:t>© 2020, Amazon Web Services, Inc. or its Affiliates. All rights reserved.</a:t>
            </a:r>
          </a:p>
        </p:txBody>
      </p:sp>
    </p:spTree>
    <p:extLst>
      <p:ext uri="{BB962C8B-B14F-4D97-AF65-F5344CB8AC3E}">
        <p14:creationId xmlns:p14="http://schemas.microsoft.com/office/powerpoint/2010/main" val="29815576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62608" y="2770243"/>
            <a:ext cx="11115261" cy="779463"/>
          </a:xfrm>
        </p:spPr>
        <p:txBody>
          <a:bodyPr rtlCol="0">
            <a:noAutofit/>
          </a:bodyPr>
          <a:lstStyle>
            <a:lvl1pPr>
              <a:defRPr sz="6000" b="0" i="0">
                <a:solidFill>
                  <a:schemeClr val="bg1"/>
                </a:solidFill>
                <a:latin typeface="Amazon Ember Light" charset="0"/>
                <a:ea typeface="Amazon Ember Light" charset="0"/>
                <a:cs typeface="Amazon Ember Light" charset="0"/>
              </a:defRPr>
            </a:lvl1pPr>
          </a:lstStyle>
          <a:p>
            <a:pPr rtl="0"/>
            <a:r>
              <a:rPr lang="pt-br"/>
              <a:t>Click to edit Master title style</a:t>
            </a:r>
          </a:p>
        </p:txBody>
      </p:sp>
      <p:sp>
        <p:nvSpPr>
          <p:cNvPr id="6" name="Slide Number Placeholder 5"/>
          <p:cNvSpPr>
            <a:spLocks noGrp="1"/>
          </p:cNvSpPr>
          <p:nvPr>
            <p:ph type="sldNum" sz="quarter" idx="12"/>
          </p:nvPr>
        </p:nvSpPr>
        <p:spPr/>
        <p:txBody>
          <a:bodyPr rtlCol="0"/>
          <a:lstStyle>
            <a:lvl1pPr>
              <a:defRPr b="0" i="0">
                <a:solidFill>
                  <a:schemeClr val="bg1"/>
                </a:solidFill>
                <a:latin typeface="Helvetica Neue LT Std 65 Medium" charset="0"/>
                <a:ea typeface="Helvetica Neue LT Std 65 Medium" charset="0"/>
                <a:cs typeface="Helvetica Neue LT Std 65 Medium" charset="0"/>
              </a:defRPr>
            </a:lvl1pPr>
          </a:lstStyle>
          <a:p>
            <a:pPr rtl="0"/>
            <a:fld id="{9FC43BFD-8FF7-A343-A8A6-E2338FCE8046}" type="slidenum">
              <a:rPr lang="en-US" smtClean="0"/>
              <a:pPr rtl="0"/>
              <a:t>‹nº›</a:t>
            </a:fld>
            <a:endParaRPr lang="en-US"/>
          </a:p>
        </p:txBody>
      </p:sp>
    </p:spTree>
    <p:custDataLst>
      <p:tags r:id="rId1"/>
    </p:custData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Standard Content Page Layout (no subtitle)">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9052" y="232274"/>
            <a:ext cx="10940405" cy="727655"/>
          </a:xfrm>
        </p:spPr>
        <p:txBody>
          <a:bodyPr lIns="0" rtlCol="0"/>
          <a:lstStyle>
            <a:lvl1pPr>
              <a:defRPr baseline="0">
                <a:solidFill>
                  <a:schemeClr val="bg2">
                    <a:lumMod val="10000"/>
                  </a:schemeClr>
                </a:solidFill>
                <a:latin typeface="Amazon Ember Light"/>
                <a:cs typeface="Amazon Ember Light"/>
              </a:defRPr>
            </a:lvl1pPr>
          </a:lstStyle>
          <a:p>
            <a:pPr lvl="0" rtl="0"/>
            <a:r>
              <a:rPr lang="pt-br"/>
              <a:t>Standard Content Page (optional, includes subtitle)</a:t>
            </a:r>
          </a:p>
        </p:txBody>
      </p:sp>
      <p:sp>
        <p:nvSpPr>
          <p:cNvPr id="6" name="Content Placeholder 3"/>
          <p:cNvSpPr>
            <a:spLocks noGrp="1"/>
          </p:cNvSpPr>
          <p:nvPr>
            <p:ph sz="half" idx="12" hasCustomPrompt="1"/>
          </p:nvPr>
        </p:nvSpPr>
        <p:spPr>
          <a:xfrm>
            <a:off x="456055" y="959929"/>
            <a:ext cx="10968300" cy="5215095"/>
          </a:xfrm>
        </p:spPr>
        <p:txBody>
          <a:bodyPr lIns="0" tIns="0" rIns="0" bIns="0" rtlCol="0" anchor="t"/>
          <a:lstStyle>
            <a:lvl1pPr>
              <a:defRPr baseline="0">
                <a:solidFill>
                  <a:schemeClr val="bg2">
                    <a:lumMod val="10000"/>
                  </a:schemeClr>
                </a:solidFill>
                <a:latin typeface="Amazon Ember Light"/>
                <a:cs typeface="Amazon Ember Light"/>
              </a:defRPr>
            </a:lvl1pPr>
          </a:lstStyle>
          <a:p>
            <a:pPr rtl="0"/>
            <a:r>
              <a:rPr lang="pt-br"/>
              <a:t>Body copy here</a:t>
            </a:r>
          </a:p>
        </p:txBody>
      </p:sp>
      <p:sp>
        <p:nvSpPr>
          <p:cNvPr id="8" name="TextBox 7">
            <a:extLst>
              <a:ext uri="{FF2B5EF4-FFF2-40B4-BE49-F238E27FC236}">
                <a16:creationId xmlns:a16="http://schemas.microsoft.com/office/drawing/2014/main" id="{F9BDAE40-DC33-F94E-9BF1-20818E81D701}"/>
              </a:ext>
            </a:extLst>
          </p:cNvPr>
          <p:cNvSpPr txBox="1"/>
          <p:nvPr userDrawn="1"/>
        </p:nvSpPr>
        <p:spPr>
          <a:xfrm>
            <a:off x="4077484" y="6521788"/>
            <a:ext cx="4037032" cy="143565"/>
          </a:xfrm>
          <a:prstGeom prst="rect">
            <a:avLst/>
          </a:prstGeom>
          <a:noFill/>
        </p:spPr>
        <p:txBody>
          <a:bodyPr wrap="square" lIns="0" tIns="0" rIns="0" bIns="0" rtlCol="0">
            <a:spAutoFit/>
          </a:bodyPr>
          <a:lstStyle/>
          <a:p>
            <a:pPr algn="ctr" rtl="0"/>
            <a:r>
              <a:rPr lang="pt-br" sz="933">
                <a:solidFill>
                  <a:schemeClr val="bg2">
                    <a:lumMod val="10000"/>
                  </a:schemeClr>
                </a:solidFill>
                <a:latin typeface="Amazon Ember"/>
                <a:cs typeface="Amazon Ember"/>
              </a:rPr>
              <a:t>© 2020, Amazon Web Services, Inc. or Its Affiliates. All rights reserved.</a:t>
            </a:r>
          </a:p>
        </p:txBody>
      </p:sp>
    </p:spTree>
    <p:extLst>
      <p:ext uri="{BB962C8B-B14F-4D97-AF65-F5344CB8AC3E}">
        <p14:creationId xmlns:p14="http://schemas.microsoft.com/office/powerpoint/2010/main" val="37333845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4 Content Graphics Orange">
    <p:spTree>
      <p:nvGrpSpPr>
        <p:cNvPr id="1" name=""/>
        <p:cNvGrpSpPr/>
        <p:nvPr/>
      </p:nvGrpSpPr>
      <p:grpSpPr>
        <a:xfrm>
          <a:off x="0" y="0"/>
          <a:ext cx="0" cy="0"/>
          <a:chOff x="0" y="0"/>
          <a:chExt cx="0" cy="0"/>
        </a:xfrm>
      </p:grpSpPr>
      <p:sp>
        <p:nvSpPr>
          <p:cNvPr id="20" name="TextBox 3"/>
          <p:cNvSpPr txBox="1">
            <a:spLocks noChangeArrowheads="1"/>
          </p:cNvSpPr>
          <p:nvPr userDrawn="1"/>
        </p:nvSpPr>
        <p:spPr bwMode="auto">
          <a:xfrm>
            <a:off x="510174" y="6556947"/>
            <a:ext cx="4036484" cy="14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rtlCol="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rtl="0" eaLnBrk="1" hangingPunct="1"/>
            <a:r>
              <a:rPr lang="pt-br" sz="933" b="0" i="0">
                <a:solidFill>
                  <a:srgbClr val="7F7F7F"/>
                </a:solidFill>
                <a:latin typeface="Amazon Ember" charset="0"/>
                <a:ea typeface="Amazon Ember" charset="0"/>
                <a:cs typeface="Amazon Ember" charset="0"/>
              </a:rPr>
              <a:t>© 2017, Amazon Web Services, Inc. or its Affiliates. All rights reserved.</a:t>
            </a:r>
          </a:p>
        </p:txBody>
      </p:sp>
      <p:sp>
        <p:nvSpPr>
          <p:cNvPr id="7" name="Content Placeholder 6"/>
          <p:cNvSpPr>
            <a:spLocks noGrp="1"/>
          </p:cNvSpPr>
          <p:nvPr>
            <p:ph sz="quarter" idx="10" hasCustomPrompt="1"/>
          </p:nvPr>
        </p:nvSpPr>
        <p:spPr>
          <a:xfrm>
            <a:off x="490538" y="4815131"/>
            <a:ext cx="2595092" cy="399011"/>
          </a:xfrm>
        </p:spPr>
        <p:txBody>
          <a:bodyPr rtlCol="0"/>
          <a:lstStyle>
            <a:lvl1pPr>
              <a:defRPr sz="1600" b="0" i="0" spc="67" baseline="0">
                <a:latin typeface="Amazon Ember" charset="0"/>
                <a:ea typeface="Amazon Ember" charset="0"/>
                <a:cs typeface="Amazon Ember" charset="0"/>
              </a:defRPr>
            </a:lvl1pPr>
            <a:lvl2pPr>
              <a:defRPr sz="1600" b="0" i="0" spc="67" baseline="0">
                <a:latin typeface="Roboto Condensed" charset="0"/>
                <a:ea typeface="Roboto Condensed" charset="0"/>
                <a:cs typeface="Roboto Condensed" charset="0"/>
              </a:defRPr>
            </a:lvl2pPr>
            <a:lvl3pPr>
              <a:defRPr sz="1600" b="0" i="0" spc="67" baseline="0">
                <a:latin typeface="Roboto Condensed" charset="0"/>
                <a:ea typeface="Roboto Condensed" charset="0"/>
                <a:cs typeface="Roboto Condensed" charset="0"/>
              </a:defRPr>
            </a:lvl3pPr>
            <a:lvl4pPr>
              <a:defRPr sz="1600" b="0" i="0" spc="67" baseline="0">
                <a:latin typeface="Roboto Condensed" charset="0"/>
                <a:ea typeface="Roboto Condensed" charset="0"/>
                <a:cs typeface="Roboto Condensed" charset="0"/>
              </a:defRPr>
            </a:lvl4pPr>
            <a:lvl5pPr>
              <a:defRPr sz="1600" b="0" i="0" spc="67" baseline="0">
                <a:latin typeface="Roboto Condensed" charset="0"/>
                <a:ea typeface="Roboto Condensed" charset="0"/>
                <a:cs typeface="Roboto Condensed" charset="0"/>
              </a:defRPr>
            </a:lvl5pPr>
          </a:lstStyle>
          <a:p>
            <a:pPr lvl="0" rtl="0"/>
            <a:r>
              <a:rPr lang="pt-br"/>
              <a:t>CLICK TO EDIT MASTER TEXT STYLES</a:t>
            </a:r>
          </a:p>
        </p:txBody>
      </p:sp>
      <p:sp>
        <p:nvSpPr>
          <p:cNvPr id="10" name="Content Placeholder 6"/>
          <p:cNvSpPr>
            <a:spLocks noGrp="1"/>
          </p:cNvSpPr>
          <p:nvPr>
            <p:ph sz="quarter" idx="11" hasCustomPrompt="1"/>
          </p:nvPr>
        </p:nvSpPr>
        <p:spPr>
          <a:xfrm>
            <a:off x="3350140" y="4815131"/>
            <a:ext cx="2596896" cy="399011"/>
          </a:xfrm>
        </p:spPr>
        <p:txBody>
          <a:bodyPr rtlCol="0"/>
          <a:lstStyle>
            <a:lvl1pPr>
              <a:defRPr sz="1600" b="0" i="0" spc="67" baseline="0">
                <a:latin typeface="Amazon Ember" charset="0"/>
                <a:ea typeface="Amazon Ember" charset="0"/>
                <a:cs typeface="Amazon Ember" charset="0"/>
              </a:defRPr>
            </a:lvl1pPr>
            <a:lvl2pPr>
              <a:defRPr sz="1600" b="0" i="0" spc="67" baseline="0">
                <a:latin typeface="Roboto Condensed" charset="0"/>
                <a:ea typeface="Roboto Condensed" charset="0"/>
                <a:cs typeface="Roboto Condensed" charset="0"/>
              </a:defRPr>
            </a:lvl2pPr>
            <a:lvl3pPr>
              <a:defRPr sz="1600" b="0" i="0" spc="67" baseline="0">
                <a:latin typeface="Roboto Condensed" charset="0"/>
                <a:ea typeface="Roboto Condensed" charset="0"/>
                <a:cs typeface="Roboto Condensed" charset="0"/>
              </a:defRPr>
            </a:lvl3pPr>
            <a:lvl4pPr>
              <a:defRPr sz="1600" b="0" i="0" spc="67" baseline="0">
                <a:latin typeface="Roboto Condensed" charset="0"/>
                <a:ea typeface="Roboto Condensed" charset="0"/>
                <a:cs typeface="Roboto Condensed" charset="0"/>
              </a:defRPr>
            </a:lvl4pPr>
            <a:lvl5pPr>
              <a:defRPr sz="1600" b="0" i="0" spc="67" baseline="0">
                <a:latin typeface="Roboto Condensed" charset="0"/>
                <a:ea typeface="Roboto Condensed" charset="0"/>
                <a:cs typeface="Roboto Condensed" charset="0"/>
              </a:defRPr>
            </a:lvl5pPr>
          </a:lstStyle>
          <a:p>
            <a:pPr lvl="0" rtl="0"/>
            <a:r>
              <a:rPr lang="pt-br"/>
              <a:t>CLICK TO EDIT MASTER TEXT STYLES</a:t>
            </a:r>
          </a:p>
        </p:txBody>
      </p:sp>
      <p:sp>
        <p:nvSpPr>
          <p:cNvPr id="12" name="Content Placeholder 6"/>
          <p:cNvSpPr>
            <a:spLocks noGrp="1"/>
          </p:cNvSpPr>
          <p:nvPr>
            <p:ph sz="quarter" idx="12" hasCustomPrompt="1"/>
          </p:nvPr>
        </p:nvSpPr>
        <p:spPr>
          <a:xfrm>
            <a:off x="6211547" y="4815131"/>
            <a:ext cx="2596896" cy="399011"/>
          </a:xfrm>
        </p:spPr>
        <p:txBody>
          <a:bodyPr rtlCol="0"/>
          <a:lstStyle>
            <a:lvl1pPr>
              <a:defRPr sz="1600" b="0" i="0" spc="67" baseline="0">
                <a:latin typeface="Amazon Ember" charset="0"/>
                <a:ea typeface="Amazon Ember" charset="0"/>
                <a:cs typeface="Amazon Ember" charset="0"/>
              </a:defRPr>
            </a:lvl1pPr>
            <a:lvl2pPr>
              <a:defRPr sz="1600" b="0" i="0" spc="67" baseline="0">
                <a:latin typeface="Roboto Condensed" charset="0"/>
                <a:ea typeface="Roboto Condensed" charset="0"/>
                <a:cs typeface="Roboto Condensed" charset="0"/>
              </a:defRPr>
            </a:lvl2pPr>
            <a:lvl3pPr>
              <a:defRPr sz="1600" b="0" i="0" spc="67" baseline="0">
                <a:latin typeface="Roboto Condensed" charset="0"/>
                <a:ea typeface="Roboto Condensed" charset="0"/>
                <a:cs typeface="Roboto Condensed" charset="0"/>
              </a:defRPr>
            </a:lvl3pPr>
            <a:lvl4pPr>
              <a:defRPr sz="1600" b="0" i="0" spc="67" baseline="0">
                <a:latin typeface="Roboto Condensed" charset="0"/>
                <a:ea typeface="Roboto Condensed" charset="0"/>
                <a:cs typeface="Roboto Condensed" charset="0"/>
              </a:defRPr>
            </a:lvl4pPr>
            <a:lvl5pPr>
              <a:defRPr sz="1600" b="0" i="0" spc="67" baseline="0">
                <a:latin typeface="Roboto Condensed" charset="0"/>
                <a:ea typeface="Roboto Condensed" charset="0"/>
                <a:cs typeface="Roboto Condensed" charset="0"/>
              </a:defRPr>
            </a:lvl5pPr>
          </a:lstStyle>
          <a:p>
            <a:pPr lvl="0" rtl="0"/>
            <a:r>
              <a:rPr lang="pt-br"/>
              <a:t>CLICK TO EDIT MASTER TEXT STYLES</a:t>
            </a:r>
          </a:p>
        </p:txBody>
      </p:sp>
      <p:sp>
        <p:nvSpPr>
          <p:cNvPr id="9" name="Content Placeholder 6"/>
          <p:cNvSpPr>
            <a:spLocks noGrp="1"/>
          </p:cNvSpPr>
          <p:nvPr>
            <p:ph sz="quarter" idx="13" hasCustomPrompt="1"/>
          </p:nvPr>
        </p:nvSpPr>
        <p:spPr>
          <a:xfrm>
            <a:off x="9072955" y="4815131"/>
            <a:ext cx="2596896" cy="399011"/>
          </a:xfrm>
        </p:spPr>
        <p:txBody>
          <a:bodyPr rtlCol="0"/>
          <a:lstStyle>
            <a:lvl1pPr>
              <a:defRPr sz="1600" b="0" i="0" spc="67" baseline="0">
                <a:latin typeface="Amazon Ember" charset="0"/>
                <a:ea typeface="Amazon Ember" charset="0"/>
                <a:cs typeface="Amazon Ember" charset="0"/>
              </a:defRPr>
            </a:lvl1pPr>
            <a:lvl2pPr>
              <a:defRPr sz="1600" b="0" i="0" spc="67" baseline="0">
                <a:latin typeface="Roboto Condensed" charset="0"/>
                <a:ea typeface="Roboto Condensed" charset="0"/>
                <a:cs typeface="Roboto Condensed" charset="0"/>
              </a:defRPr>
            </a:lvl2pPr>
            <a:lvl3pPr>
              <a:defRPr sz="1600" b="0" i="0" spc="67" baseline="0">
                <a:latin typeface="Roboto Condensed" charset="0"/>
                <a:ea typeface="Roboto Condensed" charset="0"/>
                <a:cs typeface="Roboto Condensed" charset="0"/>
              </a:defRPr>
            </a:lvl3pPr>
            <a:lvl4pPr>
              <a:defRPr sz="1600" b="0" i="0" spc="67" baseline="0">
                <a:latin typeface="Roboto Condensed" charset="0"/>
                <a:ea typeface="Roboto Condensed" charset="0"/>
                <a:cs typeface="Roboto Condensed" charset="0"/>
              </a:defRPr>
            </a:lvl4pPr>
            <a:lvl5pPr>
              <a:defRPr sz="1600" b="0" i="0" spc="67" baseline="0">
                <a:latin typeface="Roboto Condensed" charset="0"/>
                <a:ea typeface="Roboto Condensed" charset="0"/>
                <a:cs typeface="Roboto Condensed" charset="0"/>
              </a:defRPr>
            </a:lvl5pPr>
          </a:lstStyle>
          <a:p>
            <a:pPr lvl="0" rtl="0"/>
            <a:r>
              <a:rPr lang="pt-br"/>
              <a:t>CLICK TO EDIT MASTER TEXT STYLES</a:t>
            </a:r>
          </a:p>
        </p:txBody>
      </p:sp>
      <p:sp>
        <p:nvSpPr>
          <p:cNvPr id="6" name="Picture Placeholder 5"/>
          <p:cNvSpPr>
            <a:spLocks noGrp="1"/>
          </p:cNvSpPr>
          <p:nvPr>
            <p:ph type="pic" sz="quarter" idx="14"/>
          </p:nvPr>
        </p:nvSpPr>
        <p:spPr>
          <a:xfrm>
            <a:off x="617532" y="2197611"/>
            <a:ext cx="2328672" cy="2328672"/>
          </a:xfrm>
        </p:spPr>
        <p:txBody>
          <a:bodyPr rtlCol="0"/>
          <a:lstStyle>
            <a:lvl1pPr>
              <a:defRPr sz="2400"/>
            </a:lvl1pPr>
          </a:lstStyle>
          <a:p>
            <a:pPr rtl="0"/>
            <a:endParaRPr lang="en-US"/>
          </a:p>
        </p:txBody>
      </p:sp>
      <p:sp>
        <p:nvSpPr>
          <p:cNvPr id="13" name="Picture Placeholder 5"/>
          <p:cNvSpPr>
            <a:spLocks noGrp="1" noChangeAspect="1"/>
          </p:cNvSpPr>
          <p:nvPr>
            <p:ph type="pic" sz="quarter" idx="15"/>
          </p:nvPr>
        </p:nvSpPr>
        <p:spPr>
          <a:xfrm>
            <a:off x="3486180" y="2197611"/>
            <a:ext cx="2328672" cy="2328672"/>
          </a:xfrm>
        </p:spPr>
        <p:txBody>
          <a:bodyPr rtlCol="0"/>
          <a:lstStyle>
            <a:lvl1pPr>
              <a:defRPr sz="2400"/>
            </a:lvl1pPr>
          </a:lstStyle>
          <a:p>
            <a:pPr rtl="0"/>
            <a:endParaRPr lang="en-US"/>
          </a:p>
        </p:txBody>
      </p:sp>
      <p:sp>
        <p:nvSpPr>
          <p:cNvPr id="14" name="Picture Placeholder 5"/>
          <p:cNvSpPr>
            <a:spLocks noGrp="1" noChangeAspect="1"/>
          </p:cNvSpPr>
          <p:nvPr>
            <p:ph type="pic" sz="quarter" idx="16"/>
          </p:nvPr>
        </p:nvSpPr>
        <p:spPr>
          <a:xfrm>
            <a:off x="6354828" y="2197611"/>
            <a:ext cx="2328672" cy="2328672"/>
          </a:xfrm>
        </p:spPr>
        <p:txBody>
          <a:bodyPr rtlCol="0"/>
          <a:lstStyle>
            <a:lvl1pPr>
              <a:defRPr sz="2400"/>
            </a:lvl1pPr>
          </a:lstStyle>
          <a:p>
            <a:pPr rtl="0"/>
            <a:endParaRPr lang="en-US"/>
          </a:p>
        </p:txBody>
      </p:sp>
      <p:sp>
        <p:nvSpPr>
          <p:cNvPr id="15" name="Picture Placeholder 5"/>
          <p:cNvSpPr>
            <a:spLocks noGrp="1" noChangeAspect="1"/>
          </p:cNvSpPr>
          <p:nvPr>
            <p:ph type="pic" sz="quarter" idx="17"/>
          </p:nvPr>
        </p:nvSpPr>
        <p:spPr>
          <a:xfrm>
            <a:off x="9223475" y="2197611"/>
            <a:ext cx="2328672" cy="2328672"/>
          </a:xfrm>
        </p:spPr>
        <p:txBody>
          <a:bodyPr rtlCol="0"/>
          <a:lstStyle>
            <a:lvl1pPr>
              <a:defRPr sz="2400"/>
            </a:lvl1pPr>
          </a:lstStyle>
          <a:p>
            <a:pPr rtl="0"/>
            <a:endParaRPr lang="en-US"/>
          </a:p>
        </p:txBody>
      </p:sp>
      <p:sp>
        <p:nvSpPr>
          <p:cNvPr id="17" name="Title 1"/>
          <p:cNvSpPr>
            <a:spLocks noGrp="1"/>
          </p:cNvSpPr>
          <p:nvPr>
            <p:ph type="title" hasCustomPrompt="1"/>
          </p:nvPr>
        </p:nvSpPr>
        <p:spPr>
          <a:xfrm>
            <a:off x="475487" y="463296"/>
            <a:ext cx="11265408" cy="626440"/>
          </a:xfrm>
        </p:spPr>
        <p:txBody>
          <a:bodyPr lIns="91440" tIns="45720" rIns="91440" bIns="45720" rtlCol="0"/>
          <a:lstStyle>
            <a:lvl1pPr>
              <a:defRPr b="0" i="0" spc="400">
                <a:latin typeface="Amazon Ember Light" charset="0"/>
                <a:ea typeface="Amazon Ember Light" charset="0"/>
                <a:cs typeface="Amazon Ember Light" charset="0"/>
              </a:defRPr>
            </a:lvl1pPr>
          </a:lstStyle>
          <a:p>
            <a:pPr rtl="0"/>
            <a:r>
              <a:rPr lang="pt-br"/>
              <a:t>CLICK TO EDIT MASTER TITLE STYLE</a:t>
            </a:r>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0782962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mp; Content Orange">
    <p:spTree>
      <p:nvGrpSpPr>
        <p:cNvPr id="1" name=""/>
        <p:cNvGrpSpPr/>
        <p:nvPr/>
      </p:nvGrpSpPr>
      <p:grpSpPr>
        <a:xfrm>
          <a:off x="0" y="0"/>
          <a:ext cx="0" cy="0"/>
          <a:chOff x="0" y="0"/>
          <a:chExt cx="0" cy="0"/>
        </a:xfrm>
      </p:grpSpPr>
      <p:sp>
        <p:nvSpPr>
          <p:cNvPr id="10" name="TextBox 3"/>
          <p:cNvSpPr txBox="1">
            <a:spLocks noChangeArrowheads="1"/>
          </p:cNvSpPr>
          <p:nvPr userDrawn="1"/>
        </p:nvSpPr>
        <p:spPr bwMode="auto">
          <a:xfrm>
            <a:off x="510174" y="6556947"/>
            <a:ext cx="4036484" cy="14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rtlCol="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rtl="0" eaLnBrk="1" hangingPunct="1"/>
            <a:r>
              <a:rPr lang="pt-br" sz="933" b="0" i="0">
                <a:solidFill>
                  <a:srgbClr val="7F7F7F"/>
                </a:solidFill>
                <a:latin typeface="Amazon Ember" charset="0"/>
                <a:ea typeface="Amazon Ember" charset="0"/>
                <a:cs typeface="Amazon Ember" charset="0"/>
              </a:rPr>
              <a:t>© 2017, Amazon Web Services, Inc. or its Affiliates. All rights reserved.</a:t>
            </a:r>
          </a:p>
        </p:txBody>
      </p:sp>
      <p:sp>
        <p:nvSpPr>
          <p:cNvPr id="2" name="Title 1"/>
          <p:cNvSpPr>
            <a:spLocks noGrp="1"/>
          </p:cNvSpPr>
          <p:nvPr>
            <p:ph type="title" hasCustomPrompt="1"/>
          </p:nvPr>
        </p:nvSpPr>
        <p:spPr>
          <a:xfrm>
            <a:off x="475487" y="463296"/>
            <a:ext cx="11265408" cy="626440"/>
          </a:xfrm>
        </p:spPr>
        <p:txBody>
          <a:bodyPr lIns="91440" tIns="45720" rIns="91440" bIns="45720" rtlCol="0"/>
          <a:lstStyle>
            <a:lvl1pPr>
              <a:defRPr b="0" i="0" spc="400">
                <a:latin typeface="Amazon Ember Light" charset="0"/>
                <a:ea typeface="Amazon Ember Light" charset="0"/>
                <a:cs typeface="Amazon Ember Light" charset="0"/>
              </a:defRPr>
            </a:lvl1pPr>
          </a:lstStyle>
          <a:p>
            <a:pPr rtl="0"/>
            <a:r>
              <a:rPr lang="pt-br"/>
              <a:t>CLICK TO EDIT MASTER TITLE STYLE</a:t>
            </a:r>
          </a:p>
        </p:txBody>
      </p:sp>
      <p:sp>
        <p:nvSpPr>
          <p:cNvPr id="7" name="Content Placeholder 6"/>
          <p:cNvSpPr>
            <a:spLocks noGrp="1"/>
          </p:cNvSpPr>
          <p:nvPr>
            <p:ph sz="quarter" idx="10"/>
          </p:nvPr>
        </p:nvSpPr>
        <p:spPr>
          <a:xfrm>
            <a:off x="475487" y="1304261"/>
            <a:ext cx="11265407" cy="4309729"/>
          </a:xfrm>
        </p:spPr>
        <p:txBody>
          <a:bodyPr rtlCol="0"/>
          <a:lstStyle>
            <a:lvl1pPr>
              <a:defRPr sz="1600" b="0" i="0" spc="67" baseline="0">
                <a:latin typeface="Amazon Ember" charset="0"/>
                <a:ea typeface="Amazon Ember" charset="0"/>
                <a:cs typeface="Amazon Ember" charset="0"/>
              </a:defRPr>
            </a:lvl1pPr>
            <a:lvl2pPr>
              <a:defRPr sz="1600" b="0" i="0" spc="67" baseline="0">
                <a:latin typeface="Amazon Ember" charset="0"/>
                <a:ea typeface="Amazon Ember" charset="0"/>
                <a:cs typeface="Amazon Ember" charset="0"/>
              </a:defRPr>
            </a:lvl2pPr>
            <a:lvl3pPr>
              <a:defRPr sz="1600" b="0" i="0" spc="67" baseline="0">
                <a:latin typeface="Amazon Ember" charset="0"/>
                <a:ea typeface="Amazon Ember" charset="0"/>
                <a:cs typeface="Amazon Ember" charset="0"/>
              </a:defRPr>
            </a:lvl3pPr>
            <a:lvl4pPr>
              <a:defRPr sz="1600" b="0" i="0" spc="67" baseline="0">
                <a:latin typeface="Amazon Ember" charset="0"/>
                <a:ea typeface="Amazon Ember" charset="0"/>
                <a:cs typeface="Amazon Ember" charset="0"/>
              </a:defRPr>
            </a:lvl4pPr>
            <a:lvl5pPr>
              <a:defRPr sz="1600" b="0" i="0" spc="67" baseline="0">
                <a:latin typeface="Amazon Ember" charset="0"/>
                <a:ea typeface="Amazon Ember" charset="0"/>
                <a:cs typeface="Amazon Ember" charset="0"/>
              </a:defRPr>
            </a:lvl5p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97569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de by S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7AF45B-C20A-5F4E-906A-B043D9D7F28E}"/>
              </a:ext>
            </a:extLst>
          </p:cNvPr>
          <p:cNvSpPr/>
          <p:nvPr/>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a16="http://schemas.microsoft.com/office/drawing/2014/main" id="{C0EC8262-9538-E343-BCD0-0911ADA9E7A6}"/>
              </a:ext>
            </a:extLst>
          </p:cNvPr>
          <p:cNvPicPr>
            <a:picLocks noChangeAspect="1"/>
          </p:cNvPicPr>
          <p:nvPr/>
        </p:nvPicPr>
        <p:blipFill rotWithShape="1">
          <a:blip r:embed="rId3"/>
          <a:srcRect l="39690" t="3208" r="5228" b="21597"/>
          <a:stretch/>
        </p:blipFill>
        <p:spPr>
          <a:xfrm>
            <a:off x="588712" y="3159360"/>
            <a:ext cx="4537048" cy="3716132"/>
          </a:xfrm>
          <a:prstGeom prst="rect">
            <a:avLst/>
          </a:prstGeom>
        </p:spPr>
      </p:pic>
      <p:sp>
        <p:nvSpPr>
          <p:cNvPr id="4" name="Footer Placeholder 3">
            <a:extLst>
              <a:ext uri="{FF2B5EF4-FFF2-40B4-BE49-F238E27FC236}">
                <a16:creationId xmlns:a16="http://schemas.microsoft.com/office/drawing/2014/main" id="{7D651C47-09F6-C947-968C-92FC59515123}"/>
              </a:ext>
            </a:extLst>
          </p:cNvPr>
          <p:cNvSpPr>
            <a:spLocks noGrp="1"/>
          </p:cNvSpPr>
          <p:nvPr>
            <p:ph type="ftr" sz="quarter" idx="11"/>
          </p:nvPr>
        </p:nvSpPr>
        <p:spPr>
          <a:xfrm>
            <a:off x="7997728" y="6356350"/>
            <a:ext cx="3775172" cy="365125"/>
          </a:xfrm>
          <a:prstGeom prst="rect">
            <a:avLst/>
          </a:prstGeom>
        </p:spPr>
        <p:txBody>
          <a:bodyPr rtlCol="0"/>
          <a:lstStyle>
            <a:lvl1pPr algn="r">
              <a:defRPr/>
            </a:lvl1pPr>
          </a:lstStyle>
          <a:p>
            <a:pPr rtl="0"/>
            <a:r>
              <a:rPr lang="pt-br"/>
              <a:t>© 2020 Amazon Web Services, Inc. or its Affiliates. All rights reserved.</a:t>
            </a:r>
          </a:p>
        </p:txBody>
      </p:sp>
      <p:sp>
        <p:nvSpPr>
          <p:cNvPr id="2" name="Title 1">
            <a:extLst>
              <a:ext uri="{FF2B5EF4-FFF2-40B4-BE49-F238E27FC236}">
                <a16:creationId xmlns:a16="http://schemas.microsoft.com/office/drawing/2014/main" id="{E454C7EF-17C6-3647-B5A6-45AFD1AE22A3}"/>
              </a:ext>
            </a:extLst>
          </p:cNvPr>
          <p:cNvSpPr>
            <a:spLocks noGrp="1"/>
          </p:cNvSpPr>
          <p:nvPr>
            <p:ph type="title"/>
          </p:nvPr>
        </p:nvSpPr>
        <p:spPr>
          <a:xfrm>
            <a:off x="419100" y="1178376"/>
            <a:ext cx="4268647" cy="1325563"/>
          </a:xfrm>
          <a:prstGeom prst="rect">
            <a:avLst/>
          </a:prstGeom>
        </p:spPr>
        <p:txBody>
          <a:bodyPr rtlCol="0"/>
          <a:lstStyle>
            <a:lvl1pPr>
              <a:defRPr>
                <a:solidFill>
                  <a:schemeClr val="bg1"/>
                </a:solidFill>
              </a:defRPr>
            </a:lvl1pPr>
          </a:lstStyle>
          <a:p>
            <a:pPr rtl="0"/>
            <a:r>
              <a:rPr lang="pt-br"/>
              <a:t>Click to edit Master title style</a:t>
            </a:r>
          </a:p>
        </p:txBody>
      </p:sp>
      <p:sp>
        <p:nvSpPr>
          <p:cNvPr id="3" name="Slide Number Placeholder 2">
            <a:extLst>
              <a:ext uri="{FF2B5EF4-FFF2-40B4-BE49-F238E27FC236}">
                <a16:creationId xmlns:a16="http://schemas.microsoft.com/office/drawing/2014/main" id="{FFDB7B2F-8327-B54A-A6DB-5F4F68ECD970}"/>
              </a:ext>
            </a:extLst>
          </p:cNvPr>
          <p:cNvSpPr>
            <a:spLocks noGrp="1"/>
          </p:cNvSpPr>
          <p:nvPr>
            <p:ph type="sldNum" sz="quarter" idx="10"/>
          </p:nvPr>
        </p:nvSpPr>
        <p:spPr>
          <a:xfrm>
            <a:off x="423657" y="6356350"/>
            <a:ext cx="2743200" cy="365125"/>
          </a:xfrm>
          <a:prstGeom prst="rect">
            <a:avLst/>
          </a:prstGeom>
        </p:spPr>
        <p:txBody>
          <a:bodyPr rtlCol="0"/>
          <a:lstStyle>
            <a:lvl1pPr algn="l">
              <a:defRPr>
                <a:solidFill>
                  <a:schemeClr val="bg1"/>
                </a:solidFill>
              </a:defRPr>
            </a:lvl1pPr>
          </a:lstStyle>
          <a:p>
            <a:pPr rtl="0"/>
            <a:fld id="{9FC43BFD-8FF7-A343-A8A6-E2338FCE8046}" type="slidenum">
              <a:rPr lang="en-US" smtClean="0"/>
              <a:t>‹nº›</a:t>
            </a:fld>
            <a:endParaRPr lang="en-US"/>
          </a:p>
        </p:txBody>
      </p:sp>
      <p:sp>
        <p:nvSpPr>
          <p:cNvPr id="22" name="Content Placeholder 2">
            <a:extLst>
              <a:ext uri="{FF2B5EF4-FFF2-40B4-BE49-F238E27FC236}">
                <a16:creationId xmlns:a16="http://schemas.microsoft.com/office/drawing/2014/main" id="{0EB2737B-E9EB-5940-81B3-90715BFD4CAC}"/>
              </a:ext>
            </a:extLst>
          </p:cNvPr>
          <p:cNvSpPr>
            <a:spLocks noGrp="1"/>
          </p:cNvSpPr>
          <p:nvPr>
            <p:ph idx="16"/>
          </p:nvPr>
        </p:nvSpPr>
        <p:spPr>
          <a:xfrm>
            <a:off x="5714474" y="1178376"/>
            <a:ext cx="5767612" cy="4814920"/>
          </a:xfrm>
          <a:prstGeom prst="rect">
            <a:avLst/>
          </a:prstGeo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pic>
        <p:nvPicPr>
          <p:cNvPr id="9" name="Picture 8">
            <a:extLst>
              <a:ext uri="{FF2B5EF4-FFF2-40B4-BE49-F238E27FC236}">
                <a16:creationId xmlns:a16="http://schemas.microsoft.com/office/drawing/2014/main" id="{280E0825-B265-3846-8BB3-B9ECFCCA9B2D}"/>
              </a:ext>
            </a:extLst>
          </p:cNvPr>
          <p:cNvPicPr>
            <a:picLocks noChangeAspect="1"/>
          </p:cNvPicPr>
          <p:nvPr/>
        </p:nvPicPr>
        <p:blipFill>
          <a:blip r:embed="rId4"/>
          <a:stretch>
            <a:fillRect/>
          </a:stretch>
        </p:blipFill>
        <p:spPr>
          <a:xfrm>
            <a:off x="9840052" y="365126"/>
            <a:ext cx="1910948" cy="449072"/>
          </a:xfrm>
          <a:prstGeom prst="rect">
            <a:avLst/>
          </a:prstGeom>
        </p:spPr>
      </p:pic>
    </p:spTree>
    <p:custDataLst>
      <p:tags r:id="rId1"/>
    </p:custDataLst>
    <p:extLst>
      <p:ext uri="{BB962C8B-B14F-4D97-AF65-F5344CB8AC3E}">
        <p14:creationId xmlns:p14="http://schemas.microsoft.com/office/powerpoint/2010/main" val="785137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ub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0776E6-F3E1-DA4B-8CFE-F2F2516FB70A}"/>
              </a:ext>
            </a:extLst>
          </p:cNvPr>
          <p:cNvPicPr>
            <a:picLocks noChangeAspect="1"/>
          </p:cNvPicPr>
          <p:nvPr/>
        </p:nvPicPr>
        <p:blipFill>
          <a:blip r:embed="rId3"/>
          <a:stretch>
            <a:fillRect/>
          </a:stretch>
        </p:blipFill>
        <p:spPr>
          <a:xfrm>
            <a:off x="9840052" y="365126"/>
            <a:ext cx="1910948" cy="449072"/>
          </a:xfrm>
          <a:prstGeom prst="rect">
            <a:avLst/>
          </a:prstGeom>
        </p:spPr>
      </p:pic>
      <p:sp>
        <p:nvSpPr>
          <p:cNvPr id="10" name="Title 1">
            <a:extLst>
              <a:ext uri="{FF2B5EF4-FFF2-40B4-BE49-F238E27FC236}">
                <a16:creationId xmlns:a16="http://schemas.microsoft.com/office/drawing/2014/main" id="{D0B1C5D0-123C-C948-8FE9-A354E18700B1}"/>
              </a:ext>
            </a:extLst>
          </p:cNvPr>
          <p:cNvSpPr>
            <a:spLocks noGrp="1"/>
          </p:cNvSpPr>
          <p:nvPr>
            <p:ph type="title"/>
          </p:nvPr>
        </p:nvSpPr>
        <p:spPr>
          <a:xfrm>
            <a:off x="419100" y="3191940"/>
            <a:ext cx="11353800" cy="474119"/>
          </a:xfrm>
        </p:spPr>
        <p:txBody>
          <a:bodyPr rtlCol="0">
            <a:noAutofit/>
          </a:bodyPr>
          <a:lstStyle>
            <a:lvl1pPr>
              <a:defRPr sz="6000">
                <a:solidFill>
                  <a:schemeClr val="tx1"/>
                </a:solidFill>
              </a:defRPr>
            </a:lvl1pPr>
          </a:lstStyle>
          <a:p>
            <a:pPr rtl="0"/>
            <a:r>
              <a:rPr lang="pt-br"/>
              <a:t>Click to edit Master title style</a:t>
            </a:r>
          </a:p>
        </p:txBody>
      </p:sp>
      <p:sp>
        <p:nvSpPr>
          <p:cNvPr id="11" name="Slide Number Placeholder 5">
            <a:extLst>
              <a:ext uri="{FF2B5EF4-FFF2-40B4-BE49-F238E27FC236}">
                <a16:creationId xmlns:a16="http://schemas.microsoft.com/office/drawing/2014/main" id="{B9293C6B-D94F-304A-A8F4-8745DAD9DF47}"/>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a:p>
        </p:txBody>
      </p:sp>
      <p:pic>
        <p:nvPicPr>
          <p:cNvPr id="7" name="Picture 6">
            <a:extLst>
              <a:ext uri="{FF2B5EF4-FFF2-40B4-BE49-F238E27FC236}">
                <a16:creationId xmlns:a16="http://schemas.microsoft.com/office/drawing/2014/main" id="{3AA315D3-3937-1747-9C2E-0067F12A02F0}"/>
              </a:ext>
            </a:extLst>
          </p:cNvPr>
          <p:cNvPicPr>
            <a:picLocks noChangeAspect="1"/>
          </p:cNvPicPr>
          <p:nvPr/>
        </p:nvPicPr>
        <p:blipFill rotWithShape="1">
          <a:blip r:embed="rId4"/>
          <a:srcRect l="75552" t="60520" r="3438" b="3809"/>
          <a:stretch/>
        </p:blipFill>
        <p:spPr>
          <a:xfrm rot="10800000">
            <a:off x="-1" y="-2"/>
            <a:ext cx="2268187" cy="2166103"/>
          </a:xfrm>
          <a:prstGeom prst="rect">
            <a:avLst/>
          </a:prstGeom>
        </p:spPr>
      </p:pic>
      <p:sp>
        <p:nvSpPr>
          <p:cNvPr id="9"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Tree>
    <p:custDataLst>
      <p:tags r:id="rId1"/>
    </p:custDataLst>
    <p:extLst>
      <p:ext uri="{BB962C8B-B14F-4D97-AF65-F5344CB8AC3E}">
        <p14:creationId xmlns:p14="http://schemas.microsoft.com/office/powerpoint/2010/main" val="3182904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One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p:nvPr>
        </p:nvSpPr>
        <p:spPr>
          <a:xfrm>
            <a:off x="419100" y="1528175"/>
            <a:ext cx="11353800" cy="4648788"/>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pic>
        <p:nvPicPr>
          <p:cNvPr id="7" name="Picture 6">
            <a:extLst>
              <a:ext uri="{FF2B5EF4-FFF2-40B4-BE49-F238E27FC236}">
                <a16:creationId xmlns:a16="http://schemas.microsoft.com/office/drawing/2014/main" id="{18DE245B-4FD3-2740-8BED-8269A8D5C21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Tree>
    <p:custDataLst>
      <p:tags r:id="rId1"/>
    </p:custDataLst>
    <p:extLst>
      <p:ext uri="{BB962C8B-B14F-4D97-AF65-F5344CB8AC3E}">
        <p14:creationId xmlns:p14="http://schemas.microsoft.com/office/powerpoint/2010/main" val="2180451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5504688" cy="4648788"/>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p:nvPr>
        </p:nvSpPr>
        <p:spPr>
          <a:xfrm>
            <a:off x="6246312" y="1524228"/>
            <a:ext cx="5504688" cy="4648788"/>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Tree>
    <p:custDataLst>
      <p:tags r:id="rId1"/>
    </p:custDataLst>
    <p:extLst>
      <p:ext uri="{BB962C8B-B14F-4D97-AF65-F5344CB8AC3E}">
        <p14:creationId xmlns:p14="http://schemas.microsoft.com/office/powerpoint/2010/main" val="3612433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rtlCol="0">
            <a:noAutofit/>
          </a:bodyPr>
          <a:lstStyle>
            <a:lvl1pPr>
              <a:defRPr sz="4000">
                <a:solidFill>
                  <a:schemeClr val="bg1"/>
                </a:solidFill>
              </a:defRPr>
            </a:lvl1pPr>
          </a:lstStyle>
          <a:p>
            <a:pPr rtl="0"/>
            <a:r>
              <a:rPr lang="pt-br"/>
              <a:t>Click to edit Master title style</a:t>
            </a:r>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3593592" cy="4645152"/>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1528175"/>
            <a:ext cx="3593592" cy="4645152"/>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1528175"/>
            <a:ext cx="3593592" cy="4645152"/>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Tree>
    <p:custDataLst>
      <p:tags r:id="rId1"/>
    </p:custDataLst>
    <p:extLst>
      <p:ext uri="{BB962C8B-B14F-4D97-AF65-F5344CB8AC3E}">
        <p14:creationId xmlns:p14="http://schemas.microsoft.com/office/powerpoint/2010/main" val="2615898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529A25-CD85-DB42-9175-A545162F47DB}"/>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noAutofit/>
          </a:bodyPr>
          <a:lstStyle/>
          <a:p>
            <a:pPr rtl="0"/>
            <a:fld id="{9FC43BFD-8FF7-A343-A8A6-E2338FCE8046}" type="slidenum">
              <a:rPr lang="en-US" smtClean="0"/>
              <a:t>‹nº›</a:t>
            </a:fld>
            <a:endParaRPr lang="en-US"/>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100" y="2041932"/>
            <a:ext cx="5504688" cy="4131084"/>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5504688"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sp>
        <p:nvSpPr>
          <p:cNvPr id="14" name="Content Placeholder 2">
            <a:extLst>
              <a:ext uri="{FF2B5EF4-FFF2-40B4-BE49-F238E27FC236}">
                <a16:creationId xmlns:a16="http://schemas.microsoft.com/office/drawing/2014/main" id="{E73D202D-7B57-2643-80ED-BF68CDD1CDB3}"/>
              </a:ext>
            </a:extLst>
          </p:cNvPr>
          <p:cNvSpPr>
            <a:spLocks noGrp="1"/>
          </p:cNvSpPr>
          <p:nvPr>
            <p:ph idx="16"/>
          </p:nvPr>
        </p:nvSpPr>
        <p:spPr>
          <a:xfrm>
            <a:off x="6249885" y="2041932"/>
            <a:ext cx="5504688" cy="4131084"/>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15" name="Text Placeholder 2">
            <a:extLst>
              <a:ext uri="{FF2B5EF4-FFF2-40B4-BE49-F238E27FC236}">
                <a16:creationId xmlns:a16="http://schemas.microsoft.com/office/drawing/2014/main" id="{DDC3C2DA-3EB0-FE4D-8393-500CDB18693C}"/>
              </a:ext>
            </a:extLst>
          </p:cNvPr>
          <p:cNvSpPr>
            <a:spLocks noGrp="1"/>
          </p:cNvSpPr>
          <p:nvPr>
            <p:ph type="body" sz="quarter" idx="17"/>
          </p:nvPr>
        </p:nvSpPr>
        <p:spPr>
          <a:xfrm>
            <a:off x="6249886" y="1524000"/>
            <a:ext cx="5504688"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pic>
        <p:nvPicPr>
          <p:cNvPr id="12" name="Picture 11">
            <a:extLst>
              <a:ext uri="{FF2B5EF4-FFF2-40B4-BE49-F238E27FC236}">
                <a16:creationId xmlns:a16="http://schemas.microsoft.com/office/drawing/2014/main" id="{4C010055-05DB-D943-85E9-EC2AE16084DD}"/>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6552EEA6-13B7-F947-9C14-50FE8967965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Tree>
    <p:custDataLst>
      <p:tags r:id="rId1"/>
    </p:custDataLst>
    <p:extLst>
      <p:ext uri="{BB962C8B-B14F-4D97-AF65-F5344CB8AC3E}">
        <p14:creationId xmlns:p14="http://schemas.microsoft.com/office/powerpoint/2010/main" val="533481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Three">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rtlCol="0">
            <a:noAutofit/>
          </a:bodyPr>
          <a:lstStyle>
            <a:lvl1pPr>
              <a:defRPr sz="4000">
                <a:solidFill>
                  <a:schemeClr val="bg1"/>
                </a:solidFill>
              </a:defRPr>
            </a:lvl1pPr>
          </a:lstStyle>
          <a:p>
            <a:pPr rtl="0"/>
            <a:r>
              <a:rPr lang="pt-br"/>
              <a:t>Click to edit Master title style</a:t>
            </a:r>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2041931"/>
            <a:ext cx="3593592" cy="4131395"/>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2041932"/>
            <a:ext cx="3593592" cy="4131394"/>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2041931"/>
            <a:ext cx="3593592" cy="4131395"/>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
        <p:nvSpPr>
          <p:cNvPr id="14"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3593591"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sp>
        <p:nvSpPr>
          <p:cNvPr id="19" name="Text Placeholder 2">
            <a:extLst>
              <a:ext uri="{FF2B5EF4-FFF2-40B4-BE49-F238E27FC236}">
                <a16:creationId xmlns:a16="http://schemas.microsoft.com/office/drawing/2014/main" id="{696A4FD3-97EE-8149-9A33-E0E6B1B0C06E}"/>
              </a:ext>
            </a:extLst>
          </p:cNvPr>
          <p:cNvSpPr>
            <a:spLocks noGrp="1"/>
          </p:cNvSpPr>
          <p:nvPr>
            <p:ph type="body" sz="quarter" idx="16"/>
          </p:nvPr>
        </p:nvSpPr>
        <p:spPr>
          <a:xfrm>
            <a:off x="4314210" y="1524000"/>
            <a:ext cx="3593591"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sp>
        <p:nvSpPr>
          <p:cNvPr id="20" name="Text Placeholder 2">
            <a:extLst>
              <a:ext uri="{FF2B5EF4-FFF2-40B4-BE49-F238E27FC236}">
                <a16:creationId xmlns:a16="http://schemas.microsoft.com/office/drawing/2014/main" id="{696A4FD3-97EE-8149-9A33-E0E6B1B0C06E}"/>
              </a:ext>
            </a:extLst>
          </p:cNvPr>
          <p:cNvSpPr>
            <a:spLocks noGrp="1"/>
          </p:cNvSpPr>
          <p:nvPr>
            <p:ph type="body" sz="quarter" idx="17"/>
          </p:nvPr>
        </p:nvSpPr>
        <p:spPr>
          <a:xfrm>
            <a:off x="8173686" y="1524000"/>
            <a:ext cx="3593591"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spTree>
    <p:custDataLst>
      <p:tags r:id="rId1"/>
    </p:custDataLst>
    <p:extLst>
      <p:ext uri="{BB962C8B-B14F-4D97-AF65-F5344CB8AC3E}">
        <p14:creationId xmlns:p14="http://schemas.microsoft.com/office/powerpoint/2010/main" val="2528787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F0B29-9AD8-3F4E-B00F-6715996AE88A}"/>
              </a:ext>
            </a:extLst>
          </p:cNvPr>
          <p:cNvSpPr>
            <a:spLocks noGrp="1"/>
          </p:cNvSpPr>
          <p:nvPr>
            <p:ph type="title"/>
          </p:nvPr>
        </p:nvSpPr>
        <p:spPr>
          <a:xfrm>
            <a:off x="419100" y="365125"/>
            <a:ext cx="11353800" cy="1325563"/>
          </a:xfrm>
          <a:prstGeom prst="rect">
            <a:avLst/>
          </a:prstGeom>
        </p:spPr>
        <p:txBody>
          <a:bodyPr vert="horz" lIns="91440" tIns="45720" rIns="91440" bIns="45720" rtlCol="0" anchor="ctr">
            <a:normAutofit/>
          </a:bodyPr>
          <a:lstStyle/>
          <a:p>
            <a:pPr rtl="0"/>
            <a:r>
              <a:rPr lang="pt-br"/>
              <a:t>Click to edit Master title style</a:t>
            </a:r>
          </a:p>
        </p:txBody>
      </p:sp>
      <p:sp>
        <p:nvSpPr>
          <p:cNvPr id="3" name="Text Placeholder 2">
            <a:extLst>
              <a:ext uri="{FF2B5EF4-FFF2-40B4-BE49-F238E27FC236}">
                <a16:creationId xmlns:a16="http://schemas.microsoft.com/office/drawing/2014/main" id="{CD4DF7ED-6BC6-EE49-BB58-F5E1626AD5BF}"/>
              </a:ext>
            </a:extLst>
          </p:cNvPr>
          <p:cNvSpPr>
            <a:spLocks noGrp="1"/>
          </p:cNvSpPr>
          <p:nvPr>
            <p:ph type="body" idx="1"/>
          </p:nvPr>
        </p:nvSpPr>
        <p:spPr>
          <a:xfrm>
            <a:off x="419100" y="1825625"/>
            <a:ext cx="11353800" cy="4351338"/>
          </a:xfrm>
          <a:prstGeom prst="rect">
            <a:avLst/>
          </a:prstGeom>
        </p:spPr>
        <p:txBody>
          <a:bodyPr vert="horz" lIns="91440" tIns="45720" rIns="91440" bIns="45720" rtlCol="0">
            <a:norm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6" name="Slide Number Placeholder 5">
            <a:extLst>
              <a:ext uri="{FF2B5EF4-FFF2-40B4-BE49-F238E27FC236}">
                <a16:creationId xmlns:a16="http://schemas.microsoft.com/office/drawing/2014/main" id="{5FCD72AE-1203-5947-A950-5866F5412B3B}"/>
              </a:ext>
            </a:extLst>
          </p:cNvPr>
          <p:cNvSpPr>
            <a:spLocks noGrp="1"/>
          </p:cNvSpPr>
          <p:nvPr>
            <p:ph type="sldNum" sz="quarter" idx="4"/>
          </p:nvPr>
        </p:nvSpPr>
        <p:spPr>
          <a:xfrm>
            <a:off x="9029700" y="6356350"/>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fld id="{9FC43BFD-8FF7-A343-A8A6-E2338FCE8046}" type="slidenum">
              <a:rPr lang="en-US" smtClean="0"/>
              <a:t>‹nº›</a:t>
            </a:fld>
            <a:endParaRPr lang="en-US"/>
          </a:p>
        </p:txBody>
      </p:sp>
      <p:sp>
        <p:nvSpPr>
          <p:cNvPr id="5" name="Footer Placeholder 4">
            <a:extLst>
              <a:ext uri="{FF2B5EF4-FFF2-40B4-BE49-F238E27FC236}">
                <a16:creationId xmlns:a16="http://schemas.microsoft.com/office/drawing/2014/main" id="{8D064DA9-8E78-194C-AB7B-DC01F6E01F7F}"/>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Tree>
    <p:custDataLst>
      <p:tags r:id="rId30"/>
    </p:custDataLst>
    <p:extLst>
      <p:ext uri="{BB962C8B-B14F-4D97-AF65-F5344CB8AC3E}">
        <p14:creationId xmlns:p14="http://schemas.microsoft.com/office/powerpoint/2010/main" val="382833733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 id="2147483673" r:id="rId25"/>
    <p:sldLayoutId id="2147483676" r:id="rId26"/>
    <p:sldLayoutId id="2147483679" r:id="rId27"/>
    <p:sldLayoutId id="2147483680" r:id="rId28"/>
  </p:sldLayoutIdLst>
  <p:hf hdr="0" dt="0"/>
  <p:txStyles>
    <p:titleStyle>
      <a:lvl1pPr algn="l" defTabSz="914400" rtl="0" eaLnBrk="1" latinLnBrk="0" hangingPunct="1">
        <a:lnSpc>
          <a:spcPct val="90000"/>
        </a:lnSpc>
        <a:spcBef>
          <a:spcPct val="0"/>
        </a:spcBef>
        <a:buNone/>
        <a:defRPr sz="4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64">
          <p15:clr>
            <a:srgbClr val="F26B43"/>
          </p15:clr>
        </p15:guide>
        <p15:guide id="4" pos="741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38.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3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40.xml"/><Relationship Id="rId5" Type="http://schemas.openxmlformats.org/officeDocument/2006/relationships/image" Target="../media/image27.jpeg"/><Relationship Id="rId4" Type="http://schemas.openxmlformats.org/officeDocument/2006/relationships/image" Target="../media/image26.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41.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4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4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4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28.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4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48.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49.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notesSlide" Target="../notesSlides/notesSlide24.xml"/><Relationship Id="rId7" Type="http://schemas.openxmlformats.org/officeDocument/2006/relationships/image" Target="../media/image35.png"/><Relationship Id="rId2" Type="http://schemas.openxmlformats.org/officeDocument/2006/relationships/slideLayout" Target="../slideLayouts/slideLayout5.xml"/><Relationship Id="rId1" Type="http://schemas.openxmlformats.org/officeDocument/2006/relationships/tags" Target="../tags/tag50.xml"/><Relationship Id="rId6" Type="http://schemas.openxmlformats.org/officeDocument/2006/relationships/image" Target="../media/image29.png"/><Relationship Id="rId5" Type="http://schemas.openxmlformats.org/officeDocument/2006/relationships/image" Target="../media/image30.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51.xml"/><Relationship Id="rId6" Type="http://schemas.openxmlformats.org/officeDocument/2006/relationships/image" Target="../media/image34.png"/><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52.xml"/><Relationship Id="rId6" Type="http://schemas.openxmlformats.org/officeDocument/2006/relationships/image" Target="../media/image34.png"/><Relationship Id="rId5" Type="http://schemas.openxmlformats.org/officeDocument/2006/relationships/image" Target="../media/image37.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53.xml"/><Relationship Id="rId6" Type="http://schemas.openxmlformats.org/officeDocument/2006/relationships/image" Target="../media/image34.png"/><Relationship Id="rId5" Type="http://schemas.openxmlformats.org/officeDocument/2006/relationships/image" Target="../media/image32.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notesSlide" Target="../notesSlides/notesSlide28.xml"/><Relationship Id="rId7" Type="http://schemas.openxmlformats.org/officeDocument/2006/relationships/image" Target="../media/image39.png"/><Relationship Id="rId2" Type="http://schemas.openxmlformats.org/officeDocument/2006/relationships/slideLayout" Target="../slideLayouts/slideLayout5.xml"/><Relationship Id="rId1" Type="http://schemas.openxmlformats.org/officeDocument/2006/relationships/tags" Target="../tags/tag54.xml"/><Relationship Id="rId6" Type="http://schemas.openxmlformats.org/officeDocument/2006/relationships/image" Target="../media/image38.png"/><Relationship Id="rId11" Type="http://schemas.openxmlformats.org/officeDocument/2006/relationships/image" Target="../media/image42.png"/><Relationship Id="rId5" Type="http://schemas.openxmlformats.org/officeDocument/2006/relationships/image" Target="../media/image34.png"/><Relationship Id="rId10" Type="http://schemas.openxmlformats.org/officeDocument/2006/relationships/image" Target="../media/image41.png"/><Relationship Id="rId4" Type="http://schemas.openxmlformats.org/officeDocument/2006/relationships/image" Target="../media/image32.png"/><Relationship Id="rId9"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55.xml"/><Relationship Id="rId6" Type="http://schemas.openxmlformats.org/officeDocument/2006/relationships/image" Target="../media/image43.png"/><Relationship Id="rId5" Type="http://schemas.openxmlformats.org/officeDocument/2006/relationships/image" Target="../media/image39.png"/><Relationship Id="rId4" Type="http://schemas.openxmlformats.org/officeDocument/2006/relationships/image" Target="../media/image15.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35.png"/><Relationship Id="rId2" Type="http://schemas.openxmlformats.org/officeDocument/2006/relationships/slideLayout" Target="../slideLayouts/slideLayout5.xml"/><Relationship Id="rId1" Type="http://schemas.openxmlformats.org/officeDocument/2006/relationships/tags" Target="../tags/tag56.xml"/><Relationship Id="rId6" Type="http://schemas.openxmlformats.org/officeDocument/2006/relationships/image" Target="../media/image30.png"/><Relationship Id="rId5" Type="http://schemas.openxmlformats.org/officeDocument/2006/relationships/image" Target="../media/image36.pn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58.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2.xml"/><Relationship Id="rId1" Type="http://schemas.openxmlformats.org/officeDocument/2006/relationships/tags" Target="../tags/tag59.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6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62.xml"/></Relationships>
</file>

<file path=ppt/slides/_rels/slide4.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notesSlide" Target="../notesSlides/notesSlide4.xml"/><Relationship Id="rId7" Type="http://schemas.openxmlformats.org/officeDocument/2006/relationships/image" Target="../media/image17.jpeg"/><Relationship Id="rId2" Type="http://schemas.openxmlformats.org/officeDocument/2006/relationships/slideLayout" Target="../slideLayouts/slideLayout5.xml"/><Relationship Id="rId1" Type="http://schemas.openxmlformats.org/officeDocument/2006/relationships/tags" Target="../tags/tag30.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 Id="rId9" Type="http://schemas.openxmlformats.org/officeDocument/2006/relationships/image" Target="../media/image19.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2.jpeg"/><Relationship Id="rId2" Type="http://schemas.openxmlformats.org/officeDocument/2006/relationships/slideLayout" Target="../slideLayouts/slideLayout5.xml"/><Relationship Id="rId1" Type="http://schemas.openxmlformats.org/officeDocument/2006/relationships/tags" Target="../tags/tag31.xml"/><Relationship Id="rId6" Type="http://schemas.openxmlformats.org/officeDocument/2006/relationships/image" Target="../media/image21.jpeg"/><Relationship Id="rId5" Type="http://schemas.openxmlformats.org/officeDocument/2006/relationships/image" Target="../media/image15.jpeg"/><Relationship Id="rId4" Type="http://schemas.openxmlformats.org/officeDocument/2006/relationships/image" Target="../media/image20.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32.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3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5.jpeg"/><Relationship Id="rId2" Type="http://schemas.openxmlformats.org/officeDocument/2006/relationships/slideLayout" Target="../slideLayouts/slideLayout5.xml"/><Relationship Id="rId1" Type="http://schemas.openxmlformats.org/officeDocument/2006/relationships/tags" Target="../tags/tag34.xml"/><Relationship Id="rId6" Type="http://schemas.openxmlformats.org/officeDocument/2006/relationships/image" Target="../media/image21.jpeg"/><Relationship Id="rId5" Type="http://schemas.openxmlformats.org/officeDocument/2006/relationships/image" Target="../media/image22.jpe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7.xml"/><Relationship Id="rId1" Type="http://schemas.openxmlformats.org/officeDocument/2006/relationships/tags" Target="../tags/tag35.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2339717"/>
            <a:ext cx="11353800" cy="2178564"/>
          </a:xfrm>
        </p:spPr>
        <p:txBody>
          <a:bodyPr rtlCol="0"/>
          <a:lstStyle/>
          <a:p>
            <a:pPr rtl="0"/>
            <a:r>
              <a:rPr lang="pt-br" dirty="0">
                <a:latin typeface="+mn-lt"/>
                <a:ea typeface="Amazon Ember" panose="02000000000000000000" pitchFamily="2" charset="0"/>
              </a:rPr>
              <a:t>Módulo 12:</a:t>
            </a:r>
            <a:r>
              <a:rPr lang="pt-br" dirty="0">
                <a:latin typeface="+mn-lt"/>
              </a:rPr>
              <a:t> Conceitos básicos</a:t>
            </a:r>
            <a:br>
              <a:rPr lang="en-US" dirty="0">
                <a:latin typeface="+mn-lt"/>
              </a:rPr>
            </a:br>
            <a:r>
              <a:rPr lang="pt-br" dirty="0">
                <a:latin typeface="+mn-lt"/>
              </a:rPr>
              <a:t>sobre </a:t>
            </a:r>
            <a:r>
              <a:rPr lang="pt-br" dirty="0">
                <a:solidFill>
                  <a:srgbClr val="FFFFFF"/>
                </a:solidFill>
                <a:latin typeface="+mn-lt"/>
              </a:rPr>
              <a:t>contêineres</a:t>
            </a:r>
            <a:endParaRPr lang="en-US" dirty="0">
              <a:latin typeface="+mn-lt"/>
            </a:endParaRPr>
          </a:p>
        </p:txBody>
      </p:sp>
    </p:spTree>
    <p:custDataLst>
      <p:tags r:id="rId1"/>
    </p:custDataLst>
    <p:extLst>
      <p:ext uri="{BB962C8B-B14F-4D97-AF65-F5344CB8AC3E}">
        <p14:creationId xmlns:p14="http://schemas.microsoft.com/office/powerpoint/2010/main" val="1122384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396" y="140223"/>
            <a:ext cx="6418428" cy="923923"/>
          </a:xfrm>
        </p:spPr>
        <p:txBody>
          <a:bodyPr rtlCol="0"/>
          <a:lstStyle/>
          <a:p>
            <a:pPr rtl="0"/>
            <a:r>
              <a:rPr lang="pt-br" sz="3500" dirty="0"/>
              <a:t>As máquinas virtuais e os </a:t>
            </a:r>
            <a:r>
              <a:rPr lang="pt-br" sz="3500" dirty="0">
                <a:solidFill>
                  <a:srgbClr val="FFFFFF"/>
                </a:solidFill>
              </a:rPr>
              <a:t>contêineres</a:t>
            </a:r>
            <a:r>
              <a:rPr lang="pt-br" sz="3500" dirty="0"/>
              <a:t> são semelhantes?</a:t>
            </a:r>
          </a:p>
        </p:txBody>
      </p:sp>
      <p:sp>
        <p:nvSpPr>
          <p:cNvPr id="4" name="Slide Number Placeholder 3"/>
          <p:cNvSpPr>
            <a:spLocks noGrp="1"/>
          </p:cNvSpPr>
          <p:nvPr>
            <p:ph type="sldNum" sz="quarter" idx="12"/>
          </p:nvPr>
        </p:nvSpPr>
        <p:spPr/>
        <p:txBody>
          <a:bodyPr rtlCol="0"/>
          <a:lstStyle/>
          <a:p>
            <a:pPr rtl="0"/>
            <a:fld id="{9FC43BFD-8FF7-A343-A8A6-E2338FCE8046}" type="slidenum">
              <a:rPr lang="en-US" smtClean="0"/>
              <a:pPr/>
              <a:t>10</a:t>
            </a:fld>
            <a:endParaRPr lang="en-US"/>
          </a:p>
        </p:txBody>
      </p:sp>
      <p:sp>
        <p:nvSpPr>
          <p:cNvPr id="3" name="Rectangle 2"/>
          <p:cNvSpPr/>
          <p:nvPr/>
        </p:nvSpPr>
        <p:spPr>
          <a:xfrm>
            <a:off x="1646229" y="5262252"/>
            <a:ext cx="3860268" cy="406400"/>
          </a:xfrm>
          <a:prstGeom prst="rect">
            <a:avLst/>
          </a:prstGeom>
          <a:solidFill>
            <a:schemeClr val="accent2"/>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400">
                <a:solidFill>
                  <a:schemeClr val="tx1"/>
                </a:solidFill>
                <a:latin typeface="Amazon Ember" panose="02000000000000000000" pitchFamily="2" charset="0"/>
                <a:ea typeface="Amazon Ember" panose="02000000000000000000" pitchFamily="2" charset="0"/>
                <a:cs typeface="Amazon Ember" charset="0"/>
              </a:rPr>
              <a:t>Servidor</a:t>
            </a:r>
          </a:p>
        </p:txBody>
      </p:sp>
      <p:sp>
        <p:nvSpPr>
          <p:cNvPr id="5" name="Rectangle 4"/>
          <p:cNvSpPr/>
          <p:nvPr/>
        </p:nvSpPr>
        <p:spPr>
          <a:xfrm>
            <a:off x="1646230" y="4859916"/>
            <a:ext cx="3860268" cy="406400"/>
          </a:xfrm>
          <a:prstGeom prst="rect">
            <a:avLst/>
          </a:prstGeom>
          <a:solidFill>
            <a:schemeClr val="accent2"/>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400" dirty="0">
                <a:solidFill>
                  <a:schemeClr val="tx1"/>
                </a:solidFill>
                <a:latin typeface="Amazon Ember" panose="02000000000000000000" pitchFamily="2" charset="0"/>
                <a:ea typeface="Amazon Ember" panose="02000000000000000000" pitchFamily="2" charset="0"/>
                <a:cs typeface="Amazon Ember" charset="0"/>
              </a:rPr>
              <a:t>Host OS (Sistema operacional do host)</a:t>
            </a:r>
          </a:p>
        </p:txBody>
      </p:sp>
      <p:sp>
        <p:nvSpPr>
          <p:cNvPr id="6" name="Rectangle 5"/>
          <p:cNvSpPr/>
          <p:nvPr/>
        </p:nvSpPr>
        <p:spPr>
          <a:xfrm>
            <a:off x="1646230" y="4456412"/>
            <a:ext cx="3860268" cy="406400"/>
          </a:xfrm>
          <a:prstGeom prst="rect">
            <a:avLst/>
          </a:prstGeom>
          <a:solidFill>
            <a:schemeClr val="accent2"/>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400">
                <a:solidFill>
                  <a:schemeClr val="tx1"/>
                </a:solidFill>
                <a:latin typeface="Amazon Ember" panose="02000000000000000000" pitchFamily="2" charset="0"/>
                <a:ea typeface="Amazon Ember" panose="02000000000000000000" pitchFamily="2" charset="0"/>
                <a:cs typeface="Amazon Ember" charset="0"/>
              </a:rPr>
              <a:t>Hypervisor</a:t>
            </a:r>
          </a:p>
        </p:txBody>
      </p:sp>
      <p:grpSp>
        <p:nvGrpSpPr>
          <p:cNvPr id="25" name="Group 24"/>
          <p:cNvGrpSpPr/>
          <p:nvPr/>
        </p:nvGrpSpPr>
        <p:grpSpPr>
          <a:xfrm>
            <a:off x="1652237" y="1988043"/>
            <a:ext cx="1253789" cy="2474777"/>
            <a:chOff x="1638589" y="1977996"/>
            <a:chExt cx="1097280" cy="2462608"/>
          </a:xfrm>
          <a:solidFill>
            <a:schemeClr val="accent3"/>
          </a:solidFill>
        </p:grpSpPr>
        <p:sp>
          <p:nvSpPr>
            <p:cNvPr id="7" name="Rectangle 6"/>
            <p:cNvSpPr/>
            <p:nvPr/>
          </p:nvSpPr>
          <p:spPr>
            <a:xfrm>
              <a:off x="1638589" y="3289137"/>
              <a:ext cx="1097280" cy="1151467"/>
            </a:xfrm>
            <a:prstGeom prst="rect">
              <a:avLst/>
            </a:prstGeom>
            <a:grp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rtl="0"/>
              <a:r>
                <a:rPr lang="pt-br" sz="1150">
                  <a:solidFill>
                    <a:schemeClr val="tx1"/>
                  </a:solidFill>
                  <a:latin typeface="Amazon Ember" panose="02000000000000000000" pitchFamily="2" charset="0"/>
                  <a:ea typeface="Amazon Ember" panose="02000000000000000000" pitchFamily="2" charset="0"/>
                  <a:cs typeface="Amazon Ember" charset="0"/>
                </a:rPr>
                <a:t>Sistema operacional convidado</a:t>
              </a:r>
            </a:p>
          </p:txBody>
        </p:sp>
        <p:sp>
          <p:nvSpPr>
            <p:cNvPr id="12" name="Rectangle 11"/>
            <p:cNvSpPr/>
            <p:nvPr/>
          </p:nvSpPr>
          <p:spPr>
            <a:xfrm>
              <a:off x="1638589" y="2792426"/>
              <a:ext cx="1097280" cy="545123"/>
            </a:xfrm>
            <a:prstGeom prst="rect">
              <a:avLst/>
            </a:prstGeom>
            <a:grp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rtl="0"/>
              <a:r>
                <a:rPr lang="pt-br" sz="1150" dirty="0">
                  <a:solidFill>
                    <a:schemeClr val="tx1"/>
                  </a:solidFill>
                  <a:latin typeface="Amazon Ember" panose="02000000000000000000" pitchFamily="2" charset="0"/>
                  <a:ea typeface="Amazon Ember" panose="02000000000000000000" pitchFamily="2" charset="0"/>
                  <a:cs typeface="Amazon Ember" charset="0"/>
                </a:rPr>
                <a:t>Compartimentos </a:t>
              </a:r>
              <a:br>
                <a:rPr lang="pt-BR" sz="1150" dirty="0">
                  <a:solidFill>
                    <a:schemeClr val="tx1"/>
                  </a:solidFill>
                  <a:latin typeface="Amazon Ember" panose="02000000000000000000" pitchFamily="2" charset="0"/>
                  <a:ea typeface="Amazon Ember" panose="02000000000000000000" pitchFamily="2" charset="0"/>
                  <a:cs typeface="Amazon Ember" charset="0"/>
                </a:rPr>
              </a:br>
              <a:r>
                <a:rPr lang="pt-br" sz="1150" dirty="0">
                  <a:solidFill>
                    <a:schemeClr val="tx1"/>
                  </a:solidFill>
                  <a:latin typeface="Amazon Ember" panose="02000000000000000000" pitchFamily="2" charset="0"/>
                  <a:ea typeface="Amazon Ember" panose="02000000000000000000" pitchFamily="2" charset="0"/>
                  <a:cs typeface="Amazon Ember" charset="0"/>
                </a:rPr>
                <a:t>e Bibliotecas</a:t>
              </a:r>
            </a:p>
          </p:txBody>
        </p:sp>
        <p:sp>
          <p:nvSpPr>
            <p:cNvPr id="15" name="Rectangle 14"/>
            <p:cNvSpPr/>
            <p:nvPr/>
          </p:nvSpPr>
          <p:spPr>
            <a:xfrm>
              <a:off x="1638589" y="1977996"/>
              <a:ext cx="1097280" cy="814426"/>
            </a:xfrm>
            <a:prstGeom prst="rect">
              <a:avLst/>
            </a:prstGeom>
            <a:grp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rtl="0"/>
              <a:r>
                <a:rPr lang="pt-br" sz="1150" dirty="0">
                  <a:solidFill>
                    <a:schemeClr val="tx1"/>
                  </a:solidFill>
                  <a:latin typeface="Amazon Ember" panose="02000000000000000000" pitchFamily="2" charset="0"/>
                  <a:ea typeface="Amazon Ember" panose="02000000000000000000" pitchFamily="2" charset="0"/>
                  <a:cs typeface="Amazon Ember" charset="0"/>
                </a:rPr>
                <a:t>Aplicação</a:t>
              </a:r>
            </a:p>
            <a:p>
              <a:pPr algn="ctr" rtl="0"/>
              <a:r>
                <a:rPr lang="pt-br" sz="1150" dirty="0">
                  <a:solidFill>
                    <a:schemeClr val="tx1"/>
                  </a:solidFill>
                  <a:latin typeface="Amazon Ember" panose="02000000000000000000" pitchFamily="2" charset="0"/>
                  <a:ea typeface="Amazon Ember" panose="02000000000000000000" pitchFamily="2" charset="0"/>
                  <a:cs typeface="Amazon Ember" charset="0"/>
                </a:rPr>
                <a:t>A</a:t>
              </a:r>
            </a:p>
          </p:txBody>
        </p:sp>
      </p:grpSp>
      <p:grpSp>
        <p:nvGrpSpPr>
          <p:cNvPr id="21" name="Group 20"/>
          <p:cNvGrpSpPr/>
          <p:nvPr/>
        </p:nvGrpSpPr>
        <p:grpSpPr>
          <a:xfrm>
            <a:off x="2966672" y="1988044"/>
            <a:ext cx="1249720" cy="2474774"/>
            <a:chOff x="2672112" y="1977996"/>
            <a:chExt cx="1097280" cy="2462605"/>
          </a:xfrm>
          <a:solidFill>
            <a:schemeClr val="accent3"/>
          </a:solidFill>
        </p:grpSpPr>
        <p:sp>
          <p:nvSpPr>
            <p:cNvPr id="10" name="Rectangle 9"/>
            <p:cNvSpPr/>
            <p:nvPr/>
          </p:nvSpPr>
          <p:spPr>
            <a:xfrm>
              <a:off x="2672112" y="3289134"/>
              <a:ext cx="1097280" cy="1151467"/>
            </a:xfrm>
            <a:prstGeom prst="rect">
              <a:avLst/>
            </a:prstGeom>
            <a:grp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rtl="0"/>
              <a:r>
                <a:rPr lang="pt-br" sz="1150" dirty="0">
                  <a:solidFill>
                    <a:schemeClr val="tx1"/>
                  </a:solidFill>
                  <a:latin typeface="Amazon Ember" panose="02000000000000000000" pitchFamily="2" charset="0"/>
                  <a:ea typeface="Amazon Ember" panose="02000000000000000000" pitchFamily="2" charset="0"/>
                  <a:cs typeface="Amazon Ember" charset="0"/>
                </a:rPr>
                <a:t>Sistema </a:t>
              </a:r>
              <a:br>
                <a:rPr lang="pt-BR" sz="1150" dirty="0">
                  <a:solidFill>
                    <a:schemeClr val="tx1"/>
                  </a:solidFill>
                  <a:latin typeface="Amazon Ember" panose="02000000000000000000" pitchFamily="2" charset="0"/>
                  <a:ea typeface="Amazon Ember" panose="02000000000000000000" pitchFamily="2" charset="0"/>
                  <a:cs typeface="Amazon Ember" charset="0"/>
                </a:rPr>
              </a:br>
              <a:r>
                <a:rPr lang="pt-br" sz="1150" dirty="0">
                  <a:solidFill>
                    <a:schemeClr val="tx1"/>
                  </a:solidFill>
                  <a:latin typeface="Amazon Ember" panose="02000000000000000000" pitchFamily="2" charset="0"/>
                  <a:ea typeface="Amazon Ember" panose="02000000000000000000" pitchFamily="2" charset="0"/>
                  <a:cs typeface="Amazon Ember" charset="0"/>
                </a:rPr>
                <a:t>operacional convidado</a:t>
              </a:r>
            </a:p>
          </p:txBody>
        </p:sp>
        <p:sp>
          <p:nvSpPr>
            <p:cNvPr id="13" name="Rectangle 12"/>
            <p:cNvSpPr/>
            <p:nvPr/>
          </p:nvSpPr>
          <p:spPr>
            <a:xfrm>
              <a:off x="2672112" y="2792425"/>
              <a:ext cx="1097280" cy="545123"/>
            </a:xfrm>
            <a:prstGeom prst="rect">
              <a:avLst/>
            </a:prstGeom>
            <a:grp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rtl="0"/>
              <a:r>
                <a:rPr lang="pt-br" sz="1150" dirty="0">
                  <a:solidFill>
                    <a:schemeClr val="tx1"/>
                  </a:solidFill>
                  <a:latin typeface="Amazon Ember" panose="02000000000000000000" pitchFamily="2" charset="0"/>
                  <a:ea typeface="Amazon Ember" panose="02000000000000000000" pitchFamily="2" charset="0"/>
                  <a:cs typeface="Amazon Ember" charset="0"/>
                </a:rPr>
                <a:t>Compartimentos </a:t>
              </a:r>
              <a:br>
                <a:rPr lang="pt-BR" sz="1150" dirty="0">
                  <a:solidFill>
                    <a:schemeClr val="tx1"/>
                  </a:solidFill>
                  <a:latin typeface="Amazon Ember" panose="02000000000000000000" pitchFamily="2" charset="0"/>
                  <a:ea typeface="Amazon Ember" panose="02000000000000000000" pitchFamily="2" charset="0"/>
                  <a:cs typeface="Amazon Ember" charset="0"/>
                </a:rPr>
              </a:br>
              <a:r>
                <a:rPr lang="pt-br" sz="1150" dirty="0">
                  <a:solidFill>
                    <a:schemeClr val="tx1"/>
                  </a:solidFill>
                  <a:latin typeface="Amazon Ember" panose="02000000000000000000" pitchFamily="2" charset="0"/>
                  <a:ea typeface="Amazon Ember" panose="02000000000000000000" pitchFamily="2" charset="0"/>
                  <a:cs typeface="Amazon Ember" charset="0"/>
                </a:rPr>
                <a:t>e Bibliotecas</a:t>
              </a:r>
            </a:p>
          </p:txBody>
        </p:sp>
        <p:sp>
          <p:nvSpPr>
            <p:cNvPr id="16" name="Rectangle 15"/>
            <p:cNvSpPr/>
            <p:nvPr/>
          </p:nvSpPr>
          <p:spPr>
            <a:xfrm>
              <a:off x="2672112" y="1977996"/>
              <a:ext cx="1097280" cy="814426"/>
            </a:xfrm>
            <a:prstGeom prst="rect">
              <a:avLst/>
            </a:prstGeom>
            <a:grp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rtl="0"/>
              <a:r>
                <a:rPr lang="pt-br" sz="1150" dirty="0">
                  <a:solidFill>
                    <a:schemeClr val="tx1"/>
                  </a:solidFill>
                  <a:latin typeface="Amazon Ember" panose="02000000000000000000" pitchFamily="2" charset="0"/>
                  <a:ea typeface="Amazon Ember" panose="02000000000000000000" pitchFamily="2" charset="0"/>
                  <a:cs typeface="Amazon Ember" charset="0"/>
                </a:rPr>
                <a:t>Aplicação</a:t>
              </a:r>
            </a:p>
            <a:p>
              <a:pPr algn="ctr" rtl="0"/>
              <a:r>
                <a:rPr lang="pt-br" sz="1150" dirty="0">
                  <a:solidFill>
                    <a:schemeClr val="tx1"/>
                  </a:solidFill>
                  <a:latin typeface="Amazon Ember" panose="02000000000000000000" pitchFamily="2" charset="0"/>
                  <a:ea typeface="Amazon Ember" panose="02000000000000000000" pitchFamily="2" charset="0"/>
                  <a:cs typeface="Amazon Ember" charset="0"/>
                </a:rPr>
                <a:t>A’</a:t>
              </a:r>
            </a:p>
          </p:txBody>
        </p:sp>
      </p:grpSp>
      <p:grpSp>
        <p:nvGrpSpPr>
          <p:cNvPr id="20" name="Group 19"/>
          <p:cNvGrpSpPr/>
          <p:nvPr/>
        </p:nvGrpSpPr>
        <p:grpSpPr>
          <a:xfrm>
            <a:off x="4267737" y="1992572"/>
            <a:ext cx="1232312" cy="2466712"/>
            <a:chOff x="3692573" y="1977996"/>
            <a:chExt cx="1097280" cy="2462606"/>
          </a:xfrm>
          <a:solidFill>
            <a:schemeClr val="accent3"/>
          </a:solidFill>
        </p:grpSpPr>
        <p:sp>
          <p:nvSpPr>
            <p:cNvPr id="11" name="Rectangle 10"/>
            <p:cNvSpPr/>
            <p:nvPr/>
          </p:nvSpPr>
          <p:spPr>
            <a:xfrm>
              <a:off x="3692573" y="3289135"/>
              <a:ext cx="1097280" cy="1151467"/>
            </a:xfrm>
            <a:prstGeom prst="rect">
              <a:avLst/>
            </a:prstGeom>
            <a:grp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rtl="0"/>
              <a:r>
                <a:rPr lang="pt-br" sz="1150">
                  <a:solidFill>
                    <a:schemeClr val="tx1"/>
                  </a:solidFill>
                  <a:latin typeface="Amazon Ember" panose="02000000000000000000" pitchFamily="2" charset="0"/>
                  <a:ea typeface="Amazon Ember" panose="02000000000000000000" pitchFamily="2" charset="0"/>
                  <a:cs typeface="Amazon Ember" charset="0"/>
                </a:rPr>
                <a:t>Sistema operacional convidado</a:t>
              </a:r>
            </a:p>
          </p:txBody>
        </p:sp>
        <p:sp>
          <p:nvSpPr>
            <p:cNvPr id="14" name="Rectangle 13"/>
            <p:cNvSpPr/>
            <p:nvPr/>
          </p:nvSpPr>
          <p:spPr>
            <a:xfrm>
              <a:off x="3692573" y="2792425"/>
              <a:ext cx="1097280" cy="545123"/>
            </a:xfrm>
            <a:prstGeom prst="rect">
              <a:avLst/>
            </a:prstGeom>
            <a:grp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rtl="0"/>
              <a:r>
                <a:rPr lang="pt-br" sz="1150" dirty="0">
                  <a:solidFill>
                    <a:schemeClr val="tx1"/>
                  </a:solidFill>
                  <a:latin typeface="Amazon Ember" panose="02000000000000000000" pitchFamily="2" charset="0"/>
                  <a:ea typeface="Amazon Ember" panose="02000000000000000000" pitchFamily="2" charset="0"/>
                  <a:cs typeface="Amazon Ember" charset="0"/>
                </a:rPr>
                <a:t>Bins and libs (compartimentos e bibliotecas)</a:t>
              </a:r>
            </a:p>
          </p:txBody>
        </p:sp>
        <p:sp>
          <p:nvSpPr>
            <p:cNvPr id="17" name="Rectangle 16"/>
            <p:cNvSpPr/>
            <p:nvPr/>
          </p:nvSpPr>
          <p:spPr>
            <a:xfrm>
              <a:off x="3692573" y="1977996"/>
              <a:ext cx="1097280" cy="814426"/>
            </a:xfrm>
            <a:prstGeom prst="rect">
              <a:avLst/>
            </a:prstGeom>
            <a:grp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rtl="0"/>
              <a:r>
                <a:rPr lang="pt-br" sz="1150">
                  <a:solidFill>
                    <a:schemeClr val="tx1"/>
                  </a:solidFill>
                  <a:latin typeface="Amazon Ember" panose="02000000000000000000" pitchFamily="2" charset="0"/>
                  <a:ea typeface="Amazon Ember" panose="02000000000000000000" pitchFamily="2" charset="0"/>
                  <a:cs typeface="Amazon Ember" charset="0"/>
                </a:rPr>
                <a:t>Aplicação</a:t>
              </a:r>
            </a:p>
            <a:p>
              <a:pPr algn="ctr" rtl="0"/>
              <a:r>
                <a:rPr lang="pt-br" sz="1150">
                  <a:solidFill>
                    <a:schemeClr val="tx1"/>
                  </a:solidFill>
                  <a:latin typeface="Amazon Ember" panose="02000000000000000000" pitchFamily="2" charset="0"/>
                  <a:ea typeface="Amazon Ember" panose="02000000000000000000" pitchFamily="2" charset="0"/>
                  <a:cs typeface="Amazon Ember" charset="0"/>
                </a:rPr>
                <a:t>B</a:t>
              </a:r>
            </a:p>
          </p:txBody>
        </p:sp>
      </p:grpSp>
      <p:sp>
        <p:nvSpPr>
          <p:cNvPr id="31" name="Left Brace 30"/>
          <p:cNvSpPr/>
          <p:nvPr/>
        </p:nvSpPr>
        <p:spPr>
          <a:xfrm>
            <a:off x="1070631" y="1946097"/>
            <a:ext cx="447437" cy="2461794"/>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rtl="0"/>
            <a:endParaRPr lang="en-US">
              <a:latin typeface="Amazon Ember" charset="0"/>
              <a:ea typeface="Amazon Ember" charset="0"/>
              <a:cs typeface="Amazon Ember" charset="0"/>
            </a:endParaRPr>
          </a:p>
        </p:txBody>
      </p:sp>
      <p:sp>
        <p:nvSpPr>
          <p:cNvPr id="32" name="TextBox 31"/>
          <p:cNvSpPr txBox="1"/>
          <p:nvPr/>
        </p:nvSpPr>
        <p:spPr>
          <a:xfrm>
            <a:off x="33889" y="2627567"/>
            <a:ext cx="1202573" cy="1077218"/>
          </a:xfrm>
          <a:prstGeom prst="rect">
            <a:avLst/>
          </a:prstGeom>
          <a:noFill/>
        </p:spPr>
        <p:txBody>
          <a:bodyPr wrap="none" rtlCol="0">
            <a:spAutoFit/>
          </a:bodyPr>
          <a:lstStyle/>
          <a:p>
            <a:pPr algn="ctr" rtl="0"/>
            <a:r>
              <a:rPr lang="pt-br" sz="1600" dirty="0">
                <a:latin typeface="Amazon Ember" charset="0"/>
                <a:ea typeface="Amazon Ember" charset="0"/>
                <a:cs typeface="Amazon Ember" charset="0"/>
              </a:rPr>
              <a:t>Virtual </a:t>
            </a:r>
            <a:br>
              <a:rPr lang="en-US" sz="1600" dirty="0">
                <a:latin typeface="Amazon Ember" charset="0"/>
                <a:ea typeface="Amazon Ember" charset="0"/>
                <a:cs typeface="Amazon Ember" charset="0"/>
              </a:rPr>
            </a:br>
            <a:r>
              <a:rPr lang="pt-br" sz="1600" dirty="0">
                <a:latin typeface="Amazon Ember" charset="0"/>
                <a:ea typeface="Amazon Ember" charset="0"/>
                <a:cs typeface="Amazon Ember" charset="0"/>
              </a:rPr>
              <a:t>machines </a:t>
            </a:r>
            <a:br>
              <a:rPr lang="pt-BR" sz="1600" dirty="0">
                <a:latin typeface="Amazon Ember" charset="0"/>
                <a:ea typeface="Amazon Ember" charset="0"/>
                <a:cs typeface="Amazon Ember" charset="0"/>
              </a:rPr>
            </a:br>
            <a:r>
              <a:rPr lang="pt-br" sz="1600" dirty="0">
                <a:latin typeface="Amazon Ember" charset="0"/>
                <a:ea typeface="Amazon Ember" charset="0"/>
                <a:cs typeface="Amazon Ember" charset="0"/>
              </a:rPr>
              <a:t>(máquinas </a:t>
            </a:r>
            <a:br>
              <a:rPr lang="pt-BR" sz="1600" dirty="0">
                <a:latin typeface="Amazon Ember" charset="0"/>
                <a:ea typeface="Amazon Ember" charset="0"/>
                <a:cs typeface="Amazon Ember" charset="0"/>
              </a:rPr>
            </a:br>
            <a:r>
              <a:rPr lang="pt-br" sz="1600" dirty="0">
                <a:latin typeface="Amazon Ember" charset="0"/>
                <a:ea typeface="Amazon Ember" charset="0"/>
                <a:cs typeface="Amazon Ember" charset="0"/>
              </a:rPr>
              <a:t>virtuais)</a:t>
            </a:r>
          </a:p>
        </p:txBody>
      </p:sp>
      <p:sp>
        <p:nvSpPr>
          <p:cNvPr id="27" name="Rectangle 26"/>
          <p:cNvSpPr/>
          <p:nvPr/>
        </p:nvSpPr>
        <p:spPr>
          <a:xfrm>
            <a:off x="8180311" y="3239057"/>
            <a:ext cx="798964" cy="814426"/>
          </a:xfrm>
          <a:prstGeom prst="rect">
            <a:avLst/>
          </a:prstGeom>
          <a:solidFill>
            <a:schemeClr val="accent4"/>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950" dirty="0">
                <a:solidFill>
                  <a:schemeClr val="tx1"/>
                </a:solidFill>
                <a:latin typeface="Amazon Ember" panose="02000000000000000000" pitchFamily="2" charset="0"/>
                <a:ea typeface="Amazon Ember" panose="02000000000000000000" pitchFamily="2" charset="0"/>
                <a:cs typeface="Amazon Ember" charset="0"/>
              </a:rPr>
              <a:t>Aplicação</a:t>
            </a:r>
          </a:p>
          <a:p>
            <a:pPr algn="ctr" rtl="0"/>
            <a:r>
              <a:rPr lang="pt-br" sz="950" dirty="0">
                <a:solidFill>
                  <a:schemeClr val="tx1"/>
                </a:solidFill>
                <a:latin typeface="Amazon Ember" panose="02000000000000000000" pitchFamily="2" charset="0"/>
                <a:ea typeface="Amazon Ember" panose="02000000000000000000" pitchFamily="2" charset="0"/>
                <a:cs typeface="Amazon Ember" charset="0"/>
              </a:rPr>
              <a:t>A’</a:t>
            </a:r>
          </a:p>
        </p:txBody>
      </p:sp>
      <p:sp>
        <p:nvSpPr>
          <p:cNvPr id="18" name="Rectangle 17"/>
          <p:cNvSpPr/>
          <p:nvPr/>
        </p:nvSpPr>
        <p:spPr>
          <a:xfrm>
            <a:off x="7126920" y="5266316"/>
            <a:ext cx="4222044" cy="402336"/>
          </a:xfrm>
          <a:prstGeom prst="rect">
            <a:avLst/>
          </a:prstGeom>
          <a:solidFill>
            <a:schemeClr val="accent2"/>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tx1"/>
                </a:solidFill>
                <a:latin typeface="Amazon Ember" panose="02000000000000000000" pitchFamily="2" charset="0"/>
                <a:ea typeface="Amazon Ember" panose="02000000000000000000" pitchFamily="2" charset="0"/>
                <a:cs typeface="Amazon Ember" charset="0"/>
              </a:rPr>
              <a:t>Servidor</a:t>
            </a:r>
          </a:p>
        </p:txBody>
      </p:sp>
      <p:sp>
        <p:nvSpPr>
          <p:cNvPr id="19" name="Rectangle 18"/>
          <p:cNvSpPr/>
          <p:nvPr/>
        </p:nvSpPr>
        <p:spPr>
          <a:xfrm>
            <a:off x="7126920" y="4863980"/>
            <a:ext cx="4222044" cy="402336"/>
          </a:xfrm>
          <a:prstGeom prst="rect">
            <a:avLst/>
          </a:prstGeom>
          <a:solidFill>
            <a:schemeClr val="accent2"/>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tx1"/>
                </a:solidFill>
                <a:latin typeface="Amazon Ember" panose="02000000000000000000" pitchFamily="2" charset="0"/>
                <a:ea typeface="Amazon Ember" panose="02000000000000000000" pitchFamily="2" charset="0"/>
                <a:cs typeface="Amazon Ember" charset="0"/>
              </a:rPr>
              <a:t>Host OS (Sistema operacional do host)</a:t>
            </a:r>
          </a:p>
        </p:txBody>
      </p:sp>
      <p:sp>
        <p:nvSpPr>
          <p:cNvPr id="22" name="Rectangle 21"/>
          <p:cNvSpPr/>
          <p:nvPr/>
        </p:nvSpPr>
        <p:spPr>
          <a:xfrm>
            <a:off x="7122776" y="4054294"/>
            <a:ext cx="1857451" cy="406403"/>
          </a:xfrm>
          <a:prstGeom prst="rect">
            <a:avLst/>
          </a:prstGeom>
          <a:solidFill>
            <a:schemeClr val="accent4"/>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950" dirty="0">
                <a:solidFill>
                  <a:schemeClr val="tx1"/>
                </a:solidFill>
                <a:latin typeface="Amazon Ember" panose="02000000000000000000" pitchFamily="2" charset="0"/>
                <a:ea typeface="Amazon Ember" panose="02000000000000000000" pitchFamily="2" charset="0"/>
                <a:cs typeface="Amazon Ember" charset="0"/>
              </a:rPr>
              <a:t>Bins and libs (compartimentos e bibliotecas)</a:t>
            </a:r>
          </a:p>
        </p:txBody>
      </p:sp>
      <p:sp>
        <p:nvSpPr>
          <p:cNvPr id="23" name="Rectangle 22"/>
          <p:cNvSpPr/>
          <p:nvPr/>
        </p:nvSpPr>
        <p:spPr>
          <a:xfrm>
            <a:off x="9068693" y="4054294"/>
            <a:ext cx="2284957" cy="406403"/>
          </a:xfrm>
          <a:prstGeom prst="rect">
            <a:avLst/>
          </a:prstGeom>
          <a:solidFill>
            <a:schemeClr val="accent4"/>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950" dirty="0">
                <a:solidFill>
                  <a:schemeClr val="tx1"/>
                </a:solidFill>
                <a:latin typeface="Amazon Ember" panose="02000000000000000000" pitchFamily="2" charset="0"/>
                <a:ea typeface="Amazon Ember" panose="02000000000000000000" pitchFamily="2" charset="0"/>
                <a:cs typeface="Amazon Ember" charset="0"/>
              </a:rPr>
              <a:t>Bins and libs (compartimentos </a:t>
            </a:r>
            <a:br>
              <a:rPr lang="pt-br" sz="950" dirty="0">
                <a:solidFill>
                  <a:schemeClr val="tx1"/>
                </a:solidFill>
                <a:latin typeface="Amazon Ember" panose="02000000000000000000" pitchFamily="2" charset="0"/>
                <a:ea typeface="Amazon Ember" panose="02000000000000000000" pitchFamily="2" charset="0"/>
                <a:cs typeface="Amazon Ember" charset="0"/>
              </a:rPr>
            </a:br>
            <a:r>
              <a:rPr lang="pt-br" sz="950" dirty="0">
                <a:solidFill>
                  <a:schemeClr val="tx1"/>
                </a:solidFill>
                <a:latin typeface="Amazon Ember" panose="02000000000000000000" pitchFamily="2" charset="0"/>
                <a:ea typeface="Amazon Ember" panose="02000000000000000000" pitchFamily="2" charset="0"/>
                <a:cs typeface="Amazon Ember" charset="0"/>
              </a:rPr>
              <a:t>e bibliotecas)</a:t>
            </a:r>
          </a:p>
        </p:txBody>
      </p:sp>
      <p:sp>
        <p:nvSpPr>
          <p:cNvPr id="24" name="Rectangle 23"/>
          <p:cNvSpPr/>
          <p:nvPr/>
        </p:nvSpPr>
        <p:spPr>
          <a:xfrm>
            <a:off x="7126920" y="4460476"/>
            <a:ext cx="4225133" cy="402336"/>
          </a:xfrm>
          <a:prstGeom prst="rect">
            <a:avLst/>
          </a:prstGeom>
          <a:solidFill>
            <a:schemeClr val="accent3"/>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tx1"/>
                </a:solidFill>
                <a:latin typeface="Amazon Ember" panose="02000000000000000000" pitchFamily="2" charset="0"/>
                <a:ea typeface="Amazon Ember" panose="02000000000000000000" pitchFamily="2" charset="0"/>
                <a:cs typeface="Amazon Ember" charset="0"/>
              </a:rPr>
              <a:t>Docker</a:t>
            </a:r>
          </a:p>
        </p:txBody>
      </p:sp>
      <p:sp>
        <p:nvSpPr>
          <p:cNvPr id="26" name="Rectangle 25"/>
          <p:cNvSpPr/>
          <p:nvPr/>
        </p:nvSpPr>
        <p:spPr>
          <a:xfrm>
            <a:off x="7122776" y="3239057"/>
            <a:ext cx="798964" cy="814426"/>
          </a:xfrm>
          <a:prstGeom prst="rect">
            <a:avLst/>
          </a:prstGeom>
          <a:solidFill>
            <a:schemeClr val="accent4"/>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950" dirty="0">
                <a:solidFill>
                  <a:schemeClr val="tx1"/>
                </a:solidFill>
                <a:latin typeface="Amazon Ember" panose="02000000000000000000" pitchFamily="2" charset="0"/>
                <a:ea typeface="Amazon Ember" panose="02000000000000000000" pitchFamily="2" charset="0"/>
                <a:cs typeface="Amazon Ember" charset="0"/>
              </a:rPr>
              <a:t>Aplicação</a:t>
            </a:r>
          </a:p>
          <a:p>
            <a:pPr algn="ctr" rtl="0"/>
            <a:r>
              <a:rPr lang="pt-br" sz="950" dirty="0">
                <a:solidFill>
                  <a:schemeClr val="tx1"/>
                </a:solidFill>
                <a:latin typeface="Amazon Ember" panose="02000000000000000000" pitchFamily="2" charset="0"/>
                <a:ea typeface="Amazon Ember" panose="02000000000000000000" pitchFamily="2" charset="0"/>
                <a:cs typeface="Amazon Ember" charset="0"/>
              </a:rPr>
              <a:t>A</a:t>
            </a:r>
          </a:p>
        </p:txBody>
      </p:sp>
      <p:sp>
        <p:nvSpPr>
          <p:cNvPr id="28" name="Rectangle 27"/>
          <p:cNvSpPr/>
          <p:nvPr/>
        </p:nvSpPr>
        <p:spPr>
          <a:xfrm>
            <a:off x="9069898" y="3239057"/>
            <a:ext cx="726907" cy="814426"/>
          </a:xfrm>
          <a:prstGeom prst="rect">
            <a:avLst/>
          </a:prstGeom>
          <a:solidFill>
            <a:schemeClr val="accent4"/>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950">
                <a:solidFill>
                  <a:schemeClr val="tx1"/>
                </a:solidFill>
                <a:latin typeface="Amazon Ember" panose="02000000000000000000" pitchFamily="2" charset="0"/>
                <a:ea typeface="Amazon Ember" panose="02000000000000000000" pitchFamily="2" charset="0"/>
                <a:cs typeface="Amazon Ember" charset="0"/>
              </a:rPr>
              <a:t>Aplicação</a:t>
            </a:r>
          </a:p>
          <a:p>
            <a:pPr algn="ctr" rtl="0"/>
            <a:r>
              <a:rPr lang="pt-br" sz="950">
                <a:solidFill>
                  <a:schemeClr val="tx1"/>
                </a:solidFill>
                <a:latin typeface="Amazon Ember" panose="02000000000000000000" pitchFamily="2" charset="0"/>
                <a:ea typeface="Amazon Ember" panose="02000000000000000000" pitchFamily="2" charset="0"/>
                <a:cs typeface="Amazon Ember" charset="0"/>
              </a:rPr>
              <a:t>B</a:t>
            </a:r>
          </a:p>
        </p:txBody>
      </p:sp>
      <p:sp>
        <p:nvSpPr>
          <p:cNvPr id="29" name="Rectangle 28"/>
          <p:cNvSpPr/>
          <p:nvPr/>
        </p:nvSpPr>
        <p:spPr>
          <a:xfrm>
            <a:off x="9855144" y="3239057"/>
            <a:ext cx="726907" cy="814426"/>
          </a:xfrm>
          <a:prstGeom prst="rect">
            <a:avLst/>
          </a:prstGeom>
          <a:solidFill>
            <a:schemeClr val="accent4"/>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950">
                <a:solidFill>
                  <a:schemeClr val="tx1"/>
                </a:solidFill>
                <a:latin typeface="Amazon Ember" panose="02000000000000000000" pitchFamily="2" charset="0"/>
                <a:ea typeface="Amazon Ember" panose="02000000000000000000" pitchFamily="2" charset="0"/>
                <a:cs typeface="Amazon Ember" charset="0"/>
              </a:rPr>
              <a:t>Aplicação</a:t>
            </a:r>
          </a:p>
          <a:p>
            <a:pPr algn="ctr" rtl="0"/>
            <a:r>
              <a:rPr lang="pt-br" sz="950">
                <a:solidFill>
                  <a:schemeClr val="tx1"/>
                </a:solidFill>
                <a:latin typeface="Amazon Ember" panose="02000000000000000000" pitchFamily="2" charset="0"/>
                <a:ea typeface="Amazon Ember" panose="02000000000000000000" pitchFamily="2" charset="0"/>
                <a:cs typeface="Amazon Ember" charset="0"/>
              </a:rPr>
              <a:t>B’</a:t>
            </a:r>
          </a:p>
        </p:txBody>
      </p:sp>
      <p:sp>
        <p:nvSpPr>
          <p:cNvPr id="30" name="Rectangle 29"/>
          <p:cNvSpPr/>
          <p:nvPr/>
        </p:nvSpPr>
        <p:spPr>
          <a:xfrm>
            <a:off x="10626742" y="3239057"/>
            <a:ext cx="726907" cy="814426"/>
          </a:xfrm>
          <a:prstGeom prst="rect">
            <a:avLst/>
          </a:prstGeom>
          <a:solidFill>
            <a:schemeClr val="accent4"/>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950">
                <a:solidFill>
                  <a:schemeClr val="tx1"/>
                </a:solidFill>
                <a:latin typeface="Amazon Ember" panose="02000000000000000000" pitchFamily="2" charset="0"/>
                <a:ea typeface="Amazon Ember" panose="02000000000000000000" pitchFamily="2" charset="0"/>
                <a:cs typeface="Amazon Ember" charset="0"/>
              </a:rPr>
              <a:t>Aplicação</a:t>
            </a:r>
          </a:p>
          <a:p>
            <a:pPr algn="ctr" rtl="0"/>
            <a:r>
              <a:rPr lang="pt-br" sz="950">
                <a:solidFill>
                  <a:schemeClr val="tx1"/>
                </a:solidFill>
                <a:latin typeface="Amazon Ember" panose="02000000000000000000" pitchFamily="2" charset="0"/>
                <a:ea typeface="Amazon Ember" panose="02000000000000000000" pitchFamily="2" charset="0"/>
                <a:cs typeface="Amazon Ember" charset="0"/>
              </a:rPr>
              <a:t>B’</a:t>
            </a:r>
          </a:p>
        </p:txBody>
      </p:sp>
      <p:sp>
        <p:nvSpPr>
          <p:cNvPr id="33" name="Left Brace 32"/>
          <p:cNvSpPr/>
          <p:nvPr/>
        </p:nvSpPr>
        <p:spPr>
          <a:xfrm>
            <a:off x="6728030" y="3261662"/>
            <a:ext cx="255545" cy="1221638"/>
          </a:xfrm>
          <a:prstGeom prst="leftBrace">
            <a:avLst/>
          </a:prstGeom>
          <a:ln w="12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rtl="0"/>
            <a:endParaRPr lang="en-US">
              <a:latin typeface="Amazon Ember" charset="0"/>
              <a:ea typeface="Amazon Ember" charset="0"/>
              <a:cs typeface="Amazon Ember" charset="0"/>
            </a:endParaRPr>
          </a:p>
        </p:txBody>
      </p:sp>
      <p:sp>
        <p:nvSpPr>
          <p:cNvPr id="34" name="TextBox 33"/>
          <p:cNvSpPr txBox="1"/>
          <p:nvPr/>
        </p:nvSpPr>
        <p:spPr>
          <a:xfrm>
            <a:off x="5515480" y="3716011"/>
            <a:ext cx="1095172" cy="338554"/>
          </a:xfrm>
          <a:prstGeom prst="rect">
            <a:avLst/>
          </a:prstGeom>
          <a:noFill/>
          <a:ln w="12700">
            <a:noFill/>
          </a:ln>
        </p:spPr>
        <p:txBody>
          <a:bodyPr wrap="none" rtlCol="0">
            <a:spAutoFit/>
          </a:bodyPr>
          <a:lstStyle/>
          <a:p>
            <a:pPr rtl="0"/>
            <a:r>
              <a:rPr lang="pt-br" sz="1600" dirty="0">
                <a:latin typeface="Amazon Ember" charset="0"/>
                <a:ea typeface="Amazon Ember" charset="0"/>
                <a:cs typeface="Amazon Ember" charset="0"/>
              </a:rPr>
              <a:t>Contêiner</a:t>
            </a:r>
          </a:p>
        </p:txBody>
      </p:sp>
      <p:sp>
        <p:nvSpPr>
          <p:cNvPr id="35" name="TextBox 34"/>
          <p:cNvSpPr txBox="1"/>
          <p:nvPr/>
        </p:nvSpPr>
        <p:spPr>
          <a:xfrm>
            <a:off x="7030647" y="1732617"/>
            <a:ext cx="4924791" cy="1323439"/>
          </a:xfrm>
          <a:prstGeom prst="rect">
            <a:avLst/>
          </a:prstGeom>
          <a:noFill/>
        </p:spPr>
        <p:txBody>
          <a:bodyPr wrap="square" rtlCol="0">
            <a:spAutoFit/>
          </a:bodyPr>
          <a:lstStyle/>
          <a:p>
            <a:pPr rtl="0"/>
            <a:r>
              <a:rPr lang="pt-br" sz="2000" dirty="0">
                <a:latin typeface="Amazon Ember" charset="0"/>
                <a:ea typeface="Amazon Ember" charset="0"/>
                <a:cs typeface="Amazon Ember" charset="0"/>
              </a:rPr>
              <a:t>Os contêineres são isolados, mas compartilham Sistema Operacional (SO) e, quando apropriado, compartimentos e bibliotecas.</a:t>
            </a:r>
          </a:p>
        </p:txBody>
      </p:sp>
      <p:sp>
        <p:nvSpPr>
          <p:cNvPr id="37" name="Left Brace 36"/>
          <p:cNvSpPr/>
          <p:nvPr/>
        </p:nvSpPr>
        <p:spPr>
          <a:xfrm>
            <a:off x="1212550" y="4447014"/>
            <a:ext cx="255545" cy="1221638"/>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rtl="0"/>
            <a:endParaRPr lang="en-US">
              <a:latin typeface="Amazon Ember" charset="0"/>
              <a:ea typeface="Amazon Ember" charset="0"/>
              <a:cs typeface="Amazon Ember" charset="0"/>
            </a:endParaRPr>
          </a:p>
        </p:txBody>
      </p:sp>
      <p:sp>
        <p:nvSpPr>
          <p:cNvPr id="38" name="TextBox 37"/>
          <p:cNvSpPr txBox="1"/>
          <p:nvPr/>
        </p:nvSpPr>
        <p:spPr>
          <a:xfrm>
            <a:off x="34046" y="4752126"/>
            <a:ext cx="1229556" cy="584775"/>
          </a:xfrm>
          <a:prstGeom prst="rect">
            <a:avLst/>
          </a:prstGeom>
          <a:noFill/>
        </p:spPr>
        <p:txBody>
          <a:bodyPr wrap="square" rtlCol="0">
            <a:spAutoFit/>
          </a:bodyPr>
          <a:lstStyle/>
          <a:p>
            <a:pPr algn="ctr" rtl="0"/>
            <a:r>
              <a:rPr lang="pt-br" sz="1600" dirty="0">
                <a:latin typeface="Amazon Ember" charset="0"/>
                <a:ea typeface="Amazon Ember" charset="0"/>
                <a:cs typeface="Amazon Ember" charset="0"/>
              </a:rPr>
              <a:t>Host</a:t>
            </a:r>
            <a:br>
              <a:rPr lang="en-US" sz="1600" dirty="0">
                <a:latin typeface="Amazon Ember" charset="0"/>
                <a:ea typeface="Amazon Ember" charset="0"/>
                <a:cs typeface="Amazon Ember" charset="0"/>
              </a:rPr>
            </a:br>
            <a:r>
              <a:rPr lang="pt-br" sz="1600" dirty="0">
                <a:latin typeface="Amazon Ember" charset="0"/>
                <a:ea typeface="Amazon Ember" charset="0"/>
                <a:cs typeface="Amazon Ember" charset="0"/>
              </a:rPr>
              <a:t>Machine</a:t>
            </a:r>
          </a:p>
        </p:txBody>
      </p:sp>
      <p:sp>
        <p:nvSpPr>
          <p:cNvPr id="9" name="Footer Placeholder 8"/>
          <p:cNvSpPr>
            <a:spLocks noGrp="1"/>
          </p:cNvSpPr>
          <p:nvPr>
            <p:ph type="ftr" sz="quarter" idx="3"/>
          </p:nvPr>
        </p:nvSpPr>
        <p:spPr>
          <a:xfrm>
            <a:off x="419100" y="6356350"/>
            <a:ext cx="4630572" cy="365125"/>
          </a:xfrm>
        </p:spPr>
        <p:txBody>
          <a:bodyPr rtlCol="0"/>
          <a:lstStyle/>
          <a:p>
            <a:pPr rtl="0"/>
            <a:r>
              <a:rPr lang="pt-br" dirty="0"/>
              <a:t>© 2020 Amazon Web Services, Inc. ou suas afiliadas. Todos os direitos reservados.</a:t>
            </a:r>
          </a:p>
        </p:txBody>
      </p:sp>
    </p:spTree>
    <p:custDataLst>
      <p:tags r:id="rId1"/>
    </p:custDataLst>
    <p:extLst>
      <p:ext uri="{BB962C8B-B14F-4D97-AF65-F5344CB8AC3E}">
        <p14:creationId xmlns:p14="http://schemas.microsoft.com/office/powerpoint/2010/main" val="3257631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8" grpId="0" animBg="1"/>
      <p:bldP spid="19" grpId="0" animBg="1"/>
      <p:bldP spid="22" grpId="0" animBg="1"/>
      <p:bldP spid="23" grpId="0" animBg="1"/>
      <p:bldP spid="24" grpId="0" animBg="1"/>
      <p:bldP spid="26" grpId="0" animBg="1"/>
      <p:bldP spid="28" grpId="0" animBg="1"/>
      <p:bldP spid="29" grpId="0" animBg="1"/>
      <p:bldP spid="30" grpId="0" animBg="1"/>
      <p:bldP spid="33" grpId="0" animBg="1"/>
      <p:bldP spid="34" grpId="0"/>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04" y="2339717"/>
            <a:ext cx="11353800" cy="2178564"/>
          </a:xfrm>
        </p:spPr>
        <p:txBody>
          <a:bodyPr rtlCol="0">
            <a:noAutofit/>
          </a:bodyPr>
          <a:lstStyle/>
          <a:p>
            <a:pPr rtl="0"/>
            <a:r>
              <a:rPr lang="pt-br" dirty="0"/>
              <a:t>Introdução ao</a:t>
            </a:r>
            <a:br>
              <a:rPr lang="en-US" dirty="0"/>
            </a:br>
            <a:r>
              <a:rPr lang="pt-br" dirty="0">
                <a:solidFill>
                  <a:srgbClr val="FFFFFF"/>
                </a:solidFill>
              </a:rPr>
              <a:t>Contêineres</a:t>
            </a:r>
            <a:r>
              <a:rPr lang="pt-br" dirty="0"/>
              <a:t> do Docker</a:t>
            </a:r>
            <a:endParaRPr lang="en-US" dirty="0">
              <a:solidFill>
                <a:srgbClr val="FFFFFF"/>
              </a:solidFill>
              <a:latin typeface="Amazon Ember Light" panose="020B0403020204020204"/>
            </a:endParaRPr>
          </a:p>
        </p:txBody>
      </p:sp>
      <p:sp>
        <p:nvSpPr>
          <p:cNvPr id="3" name="Slide Number Placeholder 2"/>
          <p:cNvSpPr>
            <a:spLocks noGrp="1"/>
          </p:cNvSpPr>
          <p:nvPr>
            <p:ph type="sldNum" sz="quarter" idx="4294967295"/>
          </p:nvPr>
        </p:nvSpPr>
        <p:spPr>
          <a:xfrm>
            <a:off x="9448800" y="6356350"/>
            <a:ext cx="2743200" cy="365125"/>
          </a:xfrm>
        </p:spPr>
        <p:txBody>
          <a:bodyPr rtlCol="0"/>
          <a:lstStyle/>
          <a:p>
            <a:pPr rtl="0"/>
            <a:fld id="{9FC43BFD-8FF7-A343-A8A6-E2338FCE8046}" type="slidenum">
              <a:rPr lang="en-US" smtClean="0"/>
              <a:pPr/>
              <a:t>11</a:t>
            </a:fld>
            <a:endParaRPr lang="en-US"/>
          </a:p>
        </p:txBody>
      </p:sp>
      <p:sp>
        <p:nvSpPr>
          <p:cNvPr id="5" name="Footer Placeholder 4"/>
          <p:cNvSpPr>
            <a:spLocks noGrp="1"/>
          </p:cNvSpPr>
          <p:nvPr>
            <p:ph type="ftr" sz="quarter" idx="3"/>
          </p:nvPr>
        </p:nvSpPr>
        <p:spPr>
          <a:xfrm>
            <a:off x="419100" y="6356350"/>
            <a:ext cx="4330321" cy="365125"/>
          </a:xfrm>
        </p:spPr>
        <p:txBody>
          <a:bodyPr rtlCol="0"/>
          <a:lstStyle/>
          <a:p>
            <a:pPr rtl="0"/>
            <a:r>
              <a:rPr lang="pt-br" dirty="0"/>
              <a:t>© 2020 Amazon Web Services, Inc. ou suas afiliadas. Todos os direitos reservados.</a:t>
            </a:r>
          </a:p>
        </p:txBody>
      </p:sp>
    </p:spTree>
    <p:custDataLst>
      <p:tags r:id="rId1"/>
    </p:custDataLst>
    <p:extLst>
      <p:ext uri="{BB962C8B-B14F-4D97-AF65-F5344CB8AC3E}">
        <p14:creationId xmlns:p14="http://schemas.microsoft.com/office/powerpoint/2010/main" val="969110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748" y="365125"/>
            <a:ext cx="9034272" cy="474119"/>
          </a:xfrm>
        </p:spPr>
        <p:txBody>
          <a:bodyPr rtlCol="0"/>
          <a:lstStyle/>
          <a:p>
            <a:pPr rtl="0"/>
            <a:r>
              <a:rPr lang="pt-br" sz="3500" dirty="0"/>
              <a:t>Quando usar </a:t>
            </a:r>
            <a:r>
              <a:rPr lang="pt-br" sz="3500" dirty="0">
                <a:solidFill>
                  <a:srgbClr val="FFFFFF"/>
                </a:solidFill>
              </a:rPr>
              <a:t>contêineres</a:t>
            </a:r>
            <a:r>
              <a:rPr lang="pt-br" sz="3500" dirty="0"/>
              <a:t>do Docker</a:t>
            </a:r>
            <a:endParaRPr lang="en-US" sz="3500" dirty="0">
              <a:solidFill>
                <a:srgbClr val="FFFFFF"/>
              </a:solidFill>
              <a:latin typeface="Amazon Ember Light" panose="020B0403020204020204"/>
            </a:endParaRPr>
          </a:p>
        </p:txBody>
      </p:sp>
      <p:sp>
        <p:nvSpPr>
          <p:cNvPr id="4" name="Slide Number Placeholder 3"/>
          <p:cNvSpPr>
            <a:spLocks noGrp="1"/>
          </p:cNvSpPr>
          <p:nvPr>
            <p:ph type="sldNum" sz="quarter" idx="12"/>
          </p:nvPr>
        </p:nvSpPr>
        <p:spPr/>
        <p:txBody>
          <a:bodyPr rtlCol="0"/>
          <a:lstStyle/>
          <a:p>
            <a:pPr rtl="0"/>
            <a:fld id="{9FC43BFD-8FF7-A343-A8A6-E2338FCE8046}" type="slidenum">
              <a:rPr lang="en-US" smtClean="0"/>
              <a:pPr/>
              <a:t>12</a:t>
            </a:fld>
            <a:endParaRPr lang="en-US"/>
          </a:p>
        </p:txBody>
      </p:sp>
      <p:sp>
        <p:nvSpPr>
          <p:cNvPr id="7" name="Rounded Rectangle 6"/>
          <p:cNvSpPr/>
          <p:nvPr/>
        </p:nvSpPr>
        <p:spPr>
          <a:xfrm>
            <a:off x="422790" y="2093639"/>
            <a:ext cx="3392129" cy="1168724"/>
          </a:xfrm>
          <a:prstGeom prst="roundRect">
            <a:avLst>
              <a:gd name="adj" fmla="val 0"/>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9" name="Content Placeholder 2"/>
          <p:cNvSpPr txBox="1">
            <a:spLocks/>
          </p:cNvSpPr>
          <p:nvPr/>
        </p:nvSpPr>
        <p:spPr>
          <a:xfrm>
            <a:off x="223097" y="2984503"/>
            <a:ext cx="3791513" cy="25734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Tx/>
              <a:buBlip>
                <a:blip r:embed="rId4"/>
              </a:buBlip>
              <a:defRPr sz="2800" b="0" i="0" kern="1200">
                <a:solidFill>
                  <a:schemeClr val="tx1"/>
                </a:solidFill>
                <a:latin typeface="Amazon Ember Light" charset="0"/>
                <a:ea typeface="Amazon Ember Light" charset="0"/>
                <a:cs typeface="Amazon Ember Light" charset="0"/>
              </a:defRPr>
            </a:lvl1pPr>
            <a:lvl2pPr marL="685800" indent="-228600" algn="l" defTabSz="914400" rtl="0" eaLnBrk="1" latinLnBrk="0" hangingPunct="1">
              <a:lnSpc>
                <a:spcPct val="90000"/>
              </a:lnSpc>
              <a:spcBef>
                <a:spcPts val="500"/>
              </a:spcBef>
              <a:buFontTx/>
              <a:buBlip>
                <a:blip r:embed="rId4"/>
              </a:buBlip>
              <a:defRPr sz="2400" b="0" i="0" kern="1200">
                <a:solidFill>
                  <a:schemeClr val="tx1"/>
                </a:solidFill>
                <a:latin typeface="Amazon Ember Light" charset="0"/>
                <a:ea typeface="Amazon Ember Light" charset="0"/>
                <a:cs typeface="Amazon Ember Light" charset="0"/>
              </a:defRPr>
            </a:lvl2pPr>
            <a:lvl3pPr marL="1143000" indent="-228600" algn="l" defTabSz="914400" rtl="0" eaLnBrk="1" latinLnBrk="0" hangingPunct="1">
              <a:lnSpc>
                <a:spcPct val="90000"/>
              </a:lnSpc>
              <a:spcBef>
                <a:spcPts val="500"/>
              </a:spcBef>
              <a:buFontTx/>
              <a:buBlip>
                <a:blip r:embed="rId4"/>
              </a:buBlip>
              <a:defRPr sz="2000" b="0" i="0" kern="1200">
                <a:solidFill>
                  <a:schemeClr val="tx1"/>
                </a:solidFill>
                <a:latin typeface="Amazon Ember Light" charset="0"/>
                <a:ea typeface="Amazon Ember Light" charset="0"/>
                <a:cs typeface="Amazon Ember Light" charset="0"/>
              </a:defRPr>
            </a:lvl3pPr>
            <a:lvl4pPr marL="1600200" indent="-228600" algn="l" defTabSz="914400" rtl="0" eaLnBrk="1" latinLnBrk="0" hangingPunct="1">
              <a:lnSpc>
                <a:spcPct val="90000"/>
              </a:lnSpc>
              <a:spcBef>
                <a:spcPts val="500"/>
              </a:spcBef>
              <a:buFontTx/>
              <a:buBlip>
                <a:blip r:embed="rId4"/>
              </a:buBlip>
              <a:defRPr sz="1800" b="0" i="0" kern="1200">
                <a:solidFill>
                  <a:schemeClr val="tx1"/>
                </a:solidFill>
                <a:latin typeface="Amazon Ember Light" charset="0"/>
                <a:ea typeface="Amazon Ember Light" charset="0"/>
                <a:cs typeface="Amazon Ember Light" charset="0"/>
              </a:defRPr>
            </a:lvl4pPr>
            <a:lvl5pPr marL="2057400" indent="-228600" algn="l" defTabSz="914400" rtl="0" eaLnBrk="1" latinLnBrk="0" hangingPunct="1">
              <a:lnSpc>
                <a:spcPct val="90000"/>
              </a:lnSpc>
              <a:spcBef>
                <a:spcPts val="500"/>
              </a:spcBef>
              <a:buFontTx/>
              <a:buBlip>
                <a:blip r:embed="rId4"/>
              </a:buBlip>
              <a:defRPr sz="1800" b="0" i="0" kern="1200">
                <a:solidFill>
                  <a:schemeClr val="tx1"/>
                </a:solidFill>
                <a:latin typeface="Amazon Ember Light" charset="0"/>
                <a:ea typeface="Amazon Ember Light" charset="0"/>
                <a:cs typeface="Amazon Ember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804863" indent="-457200" rtl="0">
              <a:buFont typeface="Arial" panose="020B0604020202020204" pitchFamily="34" charset="0"/>
              <a:buChar char="•"/>
            </a:pPr>
            <a:endParaRPr lang="en-US" sz="2000" dirty="0"/>
          </a:p>
          <a:p>
            <a:pPr lvl="1" rtl="0">
              <a:buFont typeface="Arial" panose="020B0604020202020204" pitchFamily="34" charset="0"/>
              <a:buChar char="•"/>
            </a:pPr>
            <a:r>
              <a:rPr lang="pt-br" sz="2000" dirty="0"/>
              <a:t>Breaking up monoliths (fracionando monólitos)</a:t>
            </a:r>
          </a:p>
          <a:p>
            <a:pPr lvl="1" rtl="0">
              <a:buFont typeface="Arial" panose="020B0604020202020204" pitchFamily="34" charset="0"/>
              <a:buChar char="•"/>
            </a:pPr>
            <a:r>
              <a:rPr lang="pt-br" sz="2000" dirty="0">
                <a:solidFill>
                  <a:srgbClr val="000000"/>
                </a:solidFill>
              </a:rPr>
              <a:t>Arquitetura orientada a serviços</a:t>
            </a:r>
            <a:endParaRPr lang="en-US" sz="2000" b="1" dirty="0">
              <a:solidFill>
                <a:srgbClr val="000000"/>
              </a:solidFill>
              <a:latin typeface="Amazon Ember Light" panose="020B0403020204020204"/>
            </a:endParaRPr>
          </a:p>
        </p:txBody>
      </p:sp>
      <p:sp>
        <p:nvSpPr>
          <p:cNvPr id="10" name="Rounded Rectangle 9"/>
          <p:cNvSpPr/>
          <p:nvPr/>
        </p:nvSpPr>
        <p:spPr>
          <a:xfrm>
            <a:off x="4395662" y="2093639"/>
            <a:ext cx="3392129" cy="1168724"/>
          </a:xfrm>
          <a:prstGeom prst="roundRect">
            <a:avLst>
              <a:gd name="adj" fmla="val 0"/>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12" name="Rounded Rectangle 11"/>
          <p:cNvSpPr/>
          <p:nvPr/>
        </p:nvSpPr>
        <p:spPr>
          <a:xfrm>
            <a:off x="8368535" y="2093639"/>
            <a:ext cx="3392129" cy="1168724"/>
          </a:xfrm>
          <a:prstGeom prst="roundRect">
            <a:avLst>
              <a:gd name="adj" fmla="val 0"/>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13" name="Content Placeholder 2"/>
          <p:cNvSpPr txBox="1">
            <a:spLocks/>
          </p:cNvSpPr>
          <p:nvPr/>
        </p:nvSpPr>
        <p:spPr>
          <a:xfrm>
            <a:off x="4167010" y="2984503"/>
            <a:ext cx="4267306" cy="25734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Tx/>
              <a:buBlip>
                <a:blip r:embed="rId4"/>
              </a:buBlip>
              <a:defRPr sz="2800" b="0" i="0" kern="1200">
                <a:solidFill>
                  <a:schemeClr val="tx1"/>
                </a:solidFill>
                <a:latin typeface="Amazon Ember Light" charset="0"/>
                <a:ea typeface="Amazon Ember Light" charset="0"/>
                <a:cs typeface="Amazon Ember Light" charset="0"/>
              </a:defRPr>
            </a:lvl1pPr>
            <a:lvl2pPr marL="685800" indent="-228600" algn="l" defTabSz="914400" rtl="0" eaLnBrk="1" latinLnBrk="0" hangingPunct="1">
              <a:lnSpc>
                <a:spcPct val="90000"/>
              </a:lnSpc>
              <a:spcBef>
                <a:spcPts val="500"/>
              </a:spcBef>
              <a:buFontTx/>
              <a:buBlip>
                <a:blip r:embed="rId4"/>
              </a:buBlip>
              <a:defRPr sz="2400" b="0" i="0" kern="1200">
                <a:solidFill>
                  <a:schemeClr val="tx1"/>
                </a:solidFill>
                <a:latin typeface="Amazon Ember Light" charset="0"/>
                <a:ea typeface="Amazon Ember Light" charset="0"/>
                <a:cs typeface="Amazon Ember Light" charset="0"/>
              </a:defRPr>
            </a:lvl2pPr>
            <a:lvl3pPr marL="1143000" indent="-228600" algn="l" defTabSz="914400" rtl="0" eaLnBrk="1" latinLnBrk="0" hangingPunct="1">
              <a:lnSpc>
                <a:spcPct val="90000"/>
              </a:lnSpc>
              <a:spcBef>
                <a:spcPts val="500"/>
              </a:spcBef>
              <a:buFontTx/>
              <a:buBlip>
                <a:blip r:embed="rId4"/>
              </a:buBlip>
              <a:defRPr sz="2000" b="0" i="0" kern="1200">
                <a:solidFill>
                  <a:schemeClr val="tx1"/>
                </a:solidFill>
                <a:latin typeface="Amazon Ember Light" charset="0"/>
                <a:ea typeface="Amazon Ember Light" charset="0"/>
                <a:cs typeface="Amazon Ember Light" charset="0"/>
              </a:defRPr>
            </a:lvl3pPr>
            <a:lvl4pPr marL="1600200" indent="-228600" algn="l" defTabSz="914400" rtl="0" eaLnBrk="1" latinLnBrk="0" hangingPunct="1">
              <a:lnSpc>
                <a:spcPct val="90000"/>
              </a:lnSpc>
              <a:spcBef>
                <a:spcPts val="500"/>
              </a:spcBef>
              <a:buFontTx/>
              <a:buBlip>
                <a:blip r:embed="rId4"/>
              </a:buBlip>
              <a:defRPr sz="1800" b="0" i="0" kern="1200">
                <a:solidFill>
                  <a:schemeClr val="tx1"/>
                </a:solidFill>
                <a:latin typeface="Amazon Ember Light" charset="0"/>
                <a:ea typeface="Amazon Ember Light" charset="0"/>
                <a:cs typeface="Amazon Ember Light" charset="0"/>
              </a:defRPr>
            </a:lvl4pPr>
            <a:lvl5pPr marL="2057400" indent="-228600" algn="l" defTabSz="914400" rtl="0" eaLnBrk="1" latinLnBrk="0" hangingPunct="1">
              <a:lnSpc>
                <a:spcPct val="90000"/>
              </a:lnSpc>
              <a:spcBef>
                <a:spcPts val="500"/>
              </a:spcBef>
              <a:buFontTx/>
              <a:buBlip>
                <a:blip r:embed="rId4"/>
              </a:buBlip>
              <a:defRPr sz="1800" b="0" i="0" kern="1200">
                <a:solidFill>
                  <a:schemeClr val="tx1"/>
                </a:solidFill>
                <a:latin typeface="Amazon Ember Light" charset="0"/>
                <a:ea typeface="Amazon Ember Light" charset="0"/>
                <a:cs typeface="Amazon Ember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804863" indent="-457200" rtl="0">
              <a:buFont typeface="Arial" panose="020B0604020202020204" pitchFamily="34" charset="0"/>
              <a:buChar char="•"/>
            </a:pPr>
            <a:endParaRPr lang="en-US" sz="2000" dirty="0"/>
          </a:p>
          <a:p>
            <a:pPr lvl="1" rtl="0">
              <a:buFont typeface="Arial" panose="020B0604020202020204" pitchFamily="34" charset="0"/>
              <a:buChar char="•"/>
            </a:pPr>
            <a:r>
              <a:rPr lang="pt-br" sz="2000" dirty="0"/>
              <a:t>Trabalhos de curta duração</a:t>
            </a:r>
          </a:p>
          <a:p>
            <a:pPr lvl="1" rtl="0">
              <a:buFont typeface="Arial" panose="020B0604020202020204" pitchFamily="34" charset="0"/>
              <a:buChar char="•"/>
            </a:pPr>
            <a:r>
              <a:rPr lang="pt-br" sz="2000" dirty="0"/>
              <a:t>Variedade e flexibilidade</a:t>
            </a:r>
          </a:p>
          <a:p>
            <a:pPr lvl="1" rtl="0">
              <a:buFont typeface="Arial" panose="020B0604020202020204" pitchFamily="34" charset="0"/>
              <a:buChar char="•"/>
            </a:pPr>
            <a:r>
              <a:rPr lang="pt-br" sz="2000" dirty="0"/>
              <a:t>Elastic</a:t>
            </a:r>
          </a:p>
        </p:txBody>
      </p:sp>
      <p:sp>
        <p:nvSpPr>
          <p:cNvPr id="14" name="Content Placeholder 2"/>
          <p:cNvSpPr txBox="1">
            <a:spLocks/>
          </p:cNvSpPr>
          <p:nvPr/>
        </p:nvSpPr>
        <p:spPr>
          <a:xfrm>
            <a:off x="8187176" y="2984503"/>
            <a:ext cx="3768264" cy="25734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Tx/>
              <a:buBlip>
                <a:blip r:embed="rId4"/>
              </a:buBlip>
              <a:defRPr sz="2800" b="0" i="0" kern="1200">
                <a:solidFill>
                  <a:schemeClr val="tx1"/>
                </a:solidFill>
                <a:latin typeface="Amazon Ember Light" charset="0"/>
                <a:ea typeface="Amazon Ember Light" charset="0"/>
                <a:cs typeface="Amazon Ember Light" charset="0"/>
              </a:defRPr>
            </a:lvl1pPr>
            <a:lvl2pPr marL="685800" indent="-228600" algn="l" defTabSz="914400" rtl="0" eaLnBrk="1" latinLnBrk="0" hangingPunct="1">
              <a:lnSpc>
                <a:spcPct val="90000"/>
              </a:lnSpc>
              <a:spcBef>
                <a:spcPts val="500"/>
              </a:spcBef>
              <a:buFontTx/>
              <a:buBlip>
                <a:blip r:embed="rId4"/>
              </a:buBlip>
              <a:defRPr sz="2400" b="0" i="0" kern="1200">
                <a:solidFill>
                  <a:schemeClr val="tx1"/>
                </a:solidFill>
                <a:latin typeface="Amazon Ember Light" charset="0"/>
                <a:ea typeface="Amazon Ember Light" charset="0"/>
                <a:cs typeface="Amazon Ember Light" charset="0"/>
              </a:defRPr>
            </a:lvl2pPr>
            <a:lvl3pPr marL="1143000" indent="-228600" algn="l" defTabSz="914400" rtl="0" eaLnBrk="1" latinLnBrk="0" hangingPunct="1">
              <a:lnSpc>
                <a:spcPct val="90000"/>
              </a:lnSpc>
              <a:spcBef>
                <a:spcPts val="500"/>
              </a:spcBef>
              <a:buFontTx/>
              <a:buBlip>
                <a:blip r:embed="rId4"/>
              </a:buBlip>
              <a:defRPr sz="2000" b="0" i="0" kern="1200">
                <a:solidFill>
                  <a:schemeClr val="tx1"/>
                </a:solidFill>
                <a:latin typeface="Amazon Ember Light" charset="0"/>
                <a:ea typeface="Amazon Ember Light" charset="0"/>
                <a:cs typeface="Amazon Ember Light" charset="0"/>
              </a:defRPr>
            </a:lvl3pPr>
            <a:lvl4pPr marL="1600200" indent="-228600" algn="l" defTabSz="914400" rtl="0" eaLnBrk="1" latinLnBrk="0" hangingPunct="1">
              <a:lnSpc>
                <a:spcPct val="90000"/>
              </a:lnSpc>
              <a:spcBef>
                <a:spcPts val="500"/>
              </a:spcBef>
              <a:buFontTx/>
              <a:buBlip>
                <a:blip r:embed="rId4"/>
              </a:buBlip>
              <a:defRPr sz="1800" b="0" i="0" kern="1200">
                <a:solidFill>
                  <a:schemeClr val="tx1"/>
                </a:solidFill>
                <a:latin typeface="Amazon Ember Light" charset="0"/>
                <a:ea typeface="Amazon Ember Light" charset="0"/>
                <a:cs typeface="Amazon Ember Light" charset="0"/>
              </a:defRPr>
            </a:lvl4pPr>
            <a:lvl5pPr marL="2057400" indent="-228600" algn="l" defTabSz="914400" rtl="0" eaLnBrk="1" latinLnBrk="0" hangingPunct="1">
              <a:lnSpc>
                <a:spcPct val="90000"/>
              </a:lnSpc>
              <a:spcBef>
                <a:spcPts val="500"/>
              </a:spcBef>
              <a:buFontTx/>
              <a:buBlip>
                <a:blip r:embed="rId4"/>
              </a:buBlip>
              <a:defRPr sz="1800" b="0" i="0" kern="1200">
                <a:solidFill>
                  <a:schemeClr val="tx1"/>
                </a:solidFill>
                <a:latin typeface="Amazon Ember Light" charset="0"/>
                <a:ea typeface="Amazon Ember Light" charset="0"/>
                <a:cs typeface="Amazon Ember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804863" indent="-457200" rtl="0">
              <a:buFont typeface="Arial" panose="020B0604020202020204" pitchFamily="34" charset="0"/>
              <a:buChar char="•"/>
            </a:pPr>
            <a:endParaRPr lang="en-US" sz="2000" dirty="0"/>
          </a:p>
          <a:p>
            <a:pPr lvl="1" rtl="0">
              <a:buFont typeface="Arial" panose="020B0604020202020204" pitchFamily="34" charset="0"/>
              <a:buChar char="•"/>
            </a:pPr>
            <a:r>
              <a:rPr lang="pt-br" sz="2000" dirty="0"/>
              <a:t>Empacotamento do seu</a:t>
            </a:r>
            <a:r>
              <a:rPr lang="pt-BR" sz="2000" dirty="0"/>
              <a:t> </a:t>
            </a:r>
            <a:r>
              <a:rPr lang="pt-br" sz="2000" dirty="0"/>
              <a:t>código </a:t>
            </a:r>
            <a:r>
              <a:rPr lang="pt-br" sz="2000" dirty="0">
                <a:solidFill>
                  <a:srgbClr val="000000"/>
                </a:solidFill>
              </a:rPr>
              <a:t>em imagens do Docker</a:t>
            </a:r>
            <a:r>
              <a:rPr lang="pt-br" sz="2000" dirty="0"/>
              <a:t> </a:t>
            </a:r>
          </a:p>
          <a:p>
            <a:pPr lvl="1" rtl="0">
              <a:buFont typeface="Arial" panose="020B0604020202020204" pitchFamily="34" charset="0"/>
              <a:buChar char="•"/>
            </a:pPr>
            <a:r>
              <a:rPr lang="pt-br" sz="2000" dirty="0"/>
              <a:t>Testar</a:t>
            </a:r>
          </a:p>
          <a:p>
            <a:pPr lvl="1" rtl="0">
              <a:buFont typeface="Arial" panose="020B0604020202020204" pitchFamily="34" charset="0"/>
              <a:buChar char="•"/>
            </a:pPr>
            <a:r>
              <a:rPr lang="pt-br" sz="2000" dirty="0"/>
              <a:t>Implantação de modelo na </a:t>
            </a:r>
            <a:r>
              <a:rPr lang="pt-br" sz="2000" dirty="0">
                <a:solidFill>
                  <a:srgbClr val="000000"/>
                </a:solidFill>
              </a:rPr>
              <a:t>produção</a:t>
            </a:r>
            <a:endParaRPr lang="en-US" sz="2000" dirty="0">
              <a:solidFill>
                <a:srgbClr val="000000"/>
              </a:solidFill>
              <a:latin typeface="Amazon Ember Light" panose="020B0403020204020204"/>
            </a:endParaRPr>
          </a:p>
        </p:txBody>
      </p:sp>
      <p:sp>
        <p:nvSpPr>
          <p:cNvPr id="16" name="Rectangle 15"/>
          <p:cNvSpPr/>
          <p:nvPr/>
        </p:nvSpPr>
        <p:spPr>
          <a:xfrm>
            <a:off x="514977" y="2296235"/>
            <a:ext cx="3224059" cy="830997"/>
          </a:xfrm>
          <a:prstGeom prst="rect">
            <a:avLst/>
          </a:prstGeom>
        </p:spPr>
        <p:txBody>
          <a:bodyPr wrap="none" rtlCol="0">
            <a:spAutoFit/>
          </a:bodyPr>
          <a:lstStyle/>
          <a:p>
            <a:pPr algn="ctr" rtl="0"/>
            <a:r>
              <a:rPr lang="pt-br" sz="2400" dirty="0">
                <a:solidFill>
                  <a:srgbClr val="000000"/>
                </a:solidFill>
                <a:latin typeface="Amazon Ember" panose="02000000000000000000" pitchFamily="2" charset="0"/>
                <a:ea typeface="Amazon Ember" panose="02000000000000000000" pitchFamily="2" charset="0"/>
                <a:cs typeface="Amazon Ember Light" panose="020B0403020204020204" pitchFamily="34" charset="0"/>
              </a:rPr>
              <a:t>Aplicações</a:t>
            </a:r>
            <a:r>
              <a:rPr lang="pt-br" sz="2400" dirty="0">
                <a:latin typeface="Amazon Ember" panose="02000000000000000000" pitchFamily="2" charset="0"/>
                <a:ea typeface="Amazon Ember" panose="02000000000000000000" pitchFamily="2" charset="0"/>
                <a:cs typeface="Amazon Ember Light" panose="020B0403020204020204" pitchFamily="34" charset="0"/>
              </a:rPr>
              <a:t> distribuídas</a:t>
            </a:r>
            <a:br>
              <a:rPr lang="en-US" sz="2400" dirty="0">
                <a:latin typeface="Amazon Ember" panose="02000000000000000000" pitchFamily="2" charset="0"/>
                <a:ea typeface="Amazon Ember" panose="02000000000000000000" pitchFamily="2" charset="0"/>
                <a:cs typeface="Amazon Ember Light" panose="020B0403020204020204" pitchFamily="34" charset="0"/>
              </a:rPr>
            </a:br>
            <a:r>
              <a:rPr lang="pt-br" sz="2400" dirty="0">
                <a:latin typeface="Amazon Ember" panose="02000000000000000000" pitchFamily="2" charset="0"/>
                <a:ea typeface="Amazon Ember" panose="02000000000000000000" pitchFamily="2" charset="0"/>
                <a:cs typeface="Amazon Ember Light" panose="020B0403020204020204" pitchFamily="34" charset="0"/>
              </a:rPr>
              <a:t>e microsserviços</a:t>
            </a:r>
          </a:p>
        </p:txBody>
      </p:sp>
      <p:sp>
        <p:nvSpPr>
          <p:cNvPr id="17" name="Rectangle 16"/>
          <p:cNvSpPr/>
          <p:nvPr/>
        </p:nvSpPr>
        <p:spPr>
          <a:xfrm>
            <a:off x="4625301" y="2296235"/>
            <a:ext cx="2925446" cy="830997"/>
          </a:xfrm>
          <a:prstGeom prst="rect">
            <a:avLst/>
          </a:prstGeom>
        </p:spPr>
        <p:txBody>
          <a:bodyPr wrap="square" rtlCol="0">
            <a:spAutoFit/>
          </a:bodyPr>
          <a:lstStyle/>
          <a:p>
            <a:pPr algn="ctr" rtl="0"/>
            <a:r>
              <a:rPr lang="pt-br" sz="2400" dirty="0">
                <a:latin typeface="Amazon Ember" panose="02000000000000000000" pitchFamily="2" charset="0"/>
                <a:ea typeface="Amazon Ember" panose="02000000000000000000" pitchFamily="2" charset="0"/>
                <a:cs typeface="Amazon Ember Light" panose="020B0403020204020204" pitchFamily="34" charset="0"/>
              </a:rPr>
              <a:t>Batch Jobs </a:t>
            </a:r>
            <a:br>
              <a:rPr lang="pt-BR" sz="2400" dirty="0">
                <a:latin typeface="Amazon Ember" panose="02000000000000000000" pitchFamily="2" charset="0"/>
                <a:ea typeface="Amazon Ember" panose="02000000000000000000" pitchFamily="2" charset="0"/>
                <a:cs typeface="Amazon Ember Light" panose="020B0403020204020204" pitchFamily="34" charset="0"/>
              </a:rPr>
            </a:br>
            <a:r>
              <a:rPr lang="pt-br" sz="2400" dirty="0">
                <a:latin typeface="Amazon Ember" panose="02000000000000000000" pitchFamily="2" charset="0"/>
                <a:ea typeface="Amazon Ember" panose="02000000000000000000" pitchFamily="2" charset="0"/>
                <a:cs typeface="Amazon Ember Light" panose="020B0403020204020204" pitchFamily="34" charset="0"/>
              </a:rPr>
              <a:t>(Trabalhos em lote)</a:t>
            </a:r>
          </a:p>
        </p:txBody>
      </p:sp>
      <p:sp>
        <p:nvSpPr>
          <p:cNvPr id="18" name="Rectangle 17"/>
          <p:cNvSpPr/>
          <p:nvPr/>
        </p:nvSpPr>
        <p:spPr>
          <a:xfrm>
            <a:off x="9363826" y="2296235"/>
            <a:ext cx="1438214" cy="830997"/>
          </a:xfrm>
          <a:prstGeom prst="rect">
            <a:avLst/>
          </a:prstGeom>
        </p:spPr>
        <p:txBody>
          <a:bodyPr wrap="none" rtlCol="0">
            <a:spAutoFit/>
          </a:bodyPr>
          <a:lstStyle/>
          <a:p>
            <a:pPr algn="ctr" rtl="0"/>
            <a:r>
              <a:rPr lang="pt-br" sz="2400">
                <a:latin typeface="Amazon Ember" panose="02000000000000000000" pitchFamily="2" charset="0"/>
                <a:ea typeface="Amazon Ember" panose="02000000000000000000" pitchFamily="2" charset="0"/>
                <a:cs typeface="Amazon Ember Light" panose="020B0403020204020204" pitchFamily="34" charset="0"/>
              </a:rPr>
              <a:t>CI/CD</a:t>
            </a:r>
            <a:br>
              <a:rPr lang="en-US" sz="2400">
                <a:latin typeface="Amazon Ember" panose="02000000000000000000" pitchFamily="2" charset="0"/>
                <a:ea typeface="Amazon Ember" panose="02000000000000000000" pitchFamily="2" charset="0"/>
                <a:cs typeface="Amazon Ember Light" panose="020B0403020204020204" pitchFamily="34" charset="0"/>
              </a:rPr>
            </a:br>
            <a:r>
              <a:rPr lang="pt-br" sz="2400">
                <a:solidFill>
                  <a:srgbClr val="000000"/>
                </a:solidFill>
                <a:latin typeface="Amazon Ember" panose="02000000000000000000" pitchFamily="2" charset="0"/>
                <a:ea typeface="Amazon Ember" panose="02000000000000000000" pitchFamily="2" charset="0"/>
                <a:cs typeface="Amazon Ember Light" panose="020B0403020204020204" pitchFamily="34" charset="0"/>
              </a:rPr>
              <a:t>Pipelines</a:t>
            </a:r>
          </a:p>
        </p:txBody>
      </p:sp>
      <p:sp>
        <p:nvSpPr>
          <p:cNvPr id="3" name="Footer Placeholder 2"/>
          <p:cNvSpPr>
            <a:spLocks noGrp="1"/>
          </p:cNvSpPr>
          <p:nvPr>
            <p:ph type="ftr" sz="quarter" idx="3"/>
          </p:nvPr>
        </p:nvSpPr>
        <p:spPr>
          <a:xfrm>
            <a:off x="419100" y="6356350"/>
            <a:ext cx="4439503" cy="365125"/>
          </a:xfrm>
        </p:spPr>
        <p:txBody>
          <a:bodyPr rtlCol="0"/>
          <a:lstStyle/>
          <a:p>
            <a:pPr rtl="0"/>
            <a:r>
              <a:rPr lang="pt-br" dirty="0"/>
              <a:t>© 2020 Amazon Web Services, Inc. ou suas afiliadas. Todos os direitos reservados.</a:t>
            </a:r>
          </a:p>
        </p:txBody>
      </p:sp>
    </p:spTree>
    <p:custDataLst>
      <p:tags r:id="rId1"/>
    </p:custDataLst>
    <p:extLst>
      <p:ext uri="{BB962C8B-B14F-4D97-AF65-F5344CB8AC3E}">
        <p14:creationId xmlns:p14="http://schemas.microsoft.com/office/powerpoint/2010/main" val="194419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p:cNvSpPr/>
          <p:nvPr/>
        </p:nvSpPr>
        <p:spPr>
          <a:xfrm>
            <a:off x="6442835" y="3350842"/>
            <a:ext cx="2754774" cy="2523281"/>
          </a:xfrm>
          <a:prstGeom prst="roundRect">
            <a:avLst>
              <a:gd name="adj" fmla="val 0"/>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4" name="Rounded Rectangle 3"/>
          <p:cNvSpPr/>
          <p:nvPr/>
        </p:nvSpPr>
        <p:spPr>
          <a:xfrm>
            <a:off x="2105082" y="3360177"/>
            <a:ext cx="2754774" cy="2523281"/>
          </a:xfrm>
          <a:prstGeom prst="roundRect">
            <a:avLst>
              <a:gd name="adj" fmla="val 0"/>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5" name="Title 4"/>
          <p:cNvSpPr>
            <a:spLocks noGrp="1"/>
          </p:cNvSpPr>
          <p:nvPr>
            <p:ph type="title"/>
          </p:nvPr>
        </p:nvSpPr>
        <p:spPr>
          <a:xfrm>
            <a:off x="446396" y="365125"/>
            <a:ext cx="9034272" cy="474119"/>
          </a:xfrm>
        </p:spPr>
        <p:txBody>
          <a:bodyPr rtlCol="0">
            <a:noAutofit/>
          </a:bodyPr>
          <a:lstStyle/>
          <a:p>
            <a:pPr rtl="0"/>
            <a:r>
              <a:rPr lang="pt-br" sz="3500" dirty="0"/>
              <a:t>Arquitetura de microsserviços com </a:t>
            </a:r>
            <a:r>
              <a:rPr lang="pt-br" sz="3500" dirty="0">
                <a:solidFill>
                  <a:srgbClr val="FFFFFF"/>
                </a:solidFill>
              </a:rPr>
              <a:t>contêiner</a:t>
            </a:r>
            <a:endParaRPr lang="en-US" sz="3500" dirty="0">
              <a:solidFill>
                <a:srgbClr val="FFFFFF"/>
              </a:solidFill>
              <a:latin typeface="Amazon Ember Light" panose="020B0403020204020204"/>
            </a:endParaRPr>
          </a:p>
        </p:txBody>
      </p:sp>
      <p:sp>
        <p:nvSpPr>
          <p:cNvPr id="2" name="Content Placeholder 1"/>
          <p:cNvSpPr>
            <a:spLocks noGrp="1"/>
          </p:cNvSpPr>
          <p:nvPr>
            <p:ph idx="1"/>
          </p:nvPr>
        </p:nvSpPr>
        <p:spPr>
          <a:xfrm>
            <a:off x="419100" y="1532758"/>
            <a:ext cx="10089676" cy="1633523"/>
          </a:xfrm>
        </p:spPr>
        <p:txBody>
          <a:bodyPr rtlCol="0"/>
          <a:lstStyle/>
          <a:p>
            <a:pPr rtl="0"/>
            <a:r>
              <a:rPr lang="pt-br" sz="2600" dirty="0"/>
              <a:t> Os microsserviços podem ser implementados como contêineres do Docker separados. </a:t>
            </a:r>
          </a:p>
          <a:p>
            <a:pPr rtl="0"/>
            <a:r>
              <a:rPr lang="pt-br" sz="2600" dirty="0"/>
              <a:t> Você pode ter vários serviços </a:t>
            </a:r>
            <a:r>
              <a:rPr lang="pt-br" sz="2600" dirty="0">
                <a:solidFill>
                  <a:srgbClr val="000000"/>
                </a:solidFill>
              </a:rPr>
              <a:t>por</a:t>
            </a:r>
            <a:r>
              <a:rPr lang="pt-br" sz="2600" dirty="0"/>
              <a:t> host e várias versões em execução simultaneamente. </a:t>
            </a:r>
          </a:p>
          <a:p>
            <a:pPr rtl="0"/>
            <a:endParaRPr lang="en-US" sz="2600" dirty="0"/>
          </a:p>
        </p:txBody>
      </p:sp>
      <p:sp>
        <p:nvSpPr>
          <p:cNvPr id="3" name="Slide Number Placeholder 2"/>
          <p:cNvSpPr>
            <a:spLocks noGrp="1"/>
          </p:cNvSpPr>
          <p:nvPr>
            <p:ph type="sldNum" sz="quarter" idx="12"/>
          </p:nvPr>
        </p:nvSpPr>
        <p:spPr/>
        <p:txBody>
          <a:bodyPr rtlCol="0"/>
          <a:lstStyle/>
          <a:p>
            <a:pPr rtl="0"/>
            <a:fld id="{9FC43BFD-8FF7-A343-A8A6-E2338FCE8046}" type="slidenum">
              <a:rPr lang="en-US" smtClean="0"/>
              <a:pPr/>
              <a:t>13</a:t>
            </a:fld>
            <a:endParaRPr lang="en-US"/>
          </a:p>
        </p:txBody>
      </p:sp>
      <p:sp>
        <p:nvSpPr>
          <p:cNvPr id="10" name="Rounded Rectangle 9"/>
          <p:cNvSpPr/>
          <p:nvPr/>
        </p:nvSpPr>
        <p:spPr>
          <a:xfrm>
            <a:off x="2880914" y="3750782"/>
            <a:ext cx="2819149" cy="601249"/>
          </a:xfrm>
          <a:prstGeom prst="roundRect">
            <a:avLst>
              <a:gd name="adj" fmla="val 0"/>
            </a:avLst>
          </a:prstGeom>
          <a:solidFill>
            <a:schemeClr val="accent2">
              <a:lumMod val="20000"/>
              <a:lumOff val="80000"/>
            </a:schemeClr>
          </a:solid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rtl="0"/>
            <a:r>
              <a:rPr lang="pt-br" sz="2400">
                <a:solidFill>
                  <a:schemeClr val="tx1"/>
                </a:solidFill>
                <a:latin typeface="Amazon Ember Light" charset="0"/>
                <a:ea typeface="Amazon Ember Light" charset="0"/>
                <a:cs typeface="Amazon Ember Light" charset="0"/>
              </a:rPr>
              <a:t>Customers v1.0</a:t>
            </a:r>
          </a:p>
        </p:txBody>
      </p:sp>
      <p:sp>
        <p:nvSpPr>
          <p:cNvPr id="19" name="Rounded Rectangle 18"/>
          <p:cNvSpPr/>
          <p:nvPr/>
        </p:nvSpPr>
        <p:spPr>
          <a:xfrm>
            <a:off x="2880914" y="4424997"/>
            <a:ext cx="2819149" cy="601249"/>
          </a:xfrm>
          <a:prstGeom prst="roundRect">
            <a:avLst>
              <a:gd name="adj" fmla="val 0"/>
            </a:avLst>
          </a:prstGeom>
          <a:solidFill>
            <a:schemeClr val="accent2">
              <a:lumMod val="20000"/>
              <a:lumOff val="80000"/>
            </a:schemeClr>
          </a:solid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rtl="0"/>
            <a:r>
              <a:rPr lang="pt-br" sz="2400">
                <a:solidFill>
                  <a:schemeClr val="tx1"/>
                </a:solidFill>
                <a:latin typeface="Amazon Ember Light" charset="0"/>
                <a:ea typeface="Amazon Ember Light" charset="0"/>
                <a:cs typeface="Amazon Ember Light" charset="0"/>
              </a:rPr>
              <a:t>Customers v2.0</a:t>
            </a:r>
          </a:p>
        </p:txBody>
      </p:sp>
      <p:sp>
        <p:nvSpPr>
          <p:cNvPr id="24" name="Rounded Rectangle 23"/>
          <p:cNvSpPr/>
          <p:nvPr/>
        </p:nvSpPr>
        <p:spPr>
          <a:xfrm>
            <a:off x="2880914" y="5099217"/>
            <a:ext cx="2819149" cy="601249"/>
          </a:xfrm>
          <a:prstGeom prst="roundRect">
            <a:avLst>
              <a:gd name="adj" fmla="val 0"/>
            </a:avLst>
          </a:prstGeom>
          <a:solidFill>
            <a:schemeClr val="accent2">
              <a:lumMod val="20000"/>
              <a:lumOff val="80000"/>
            </a:schemeClr>
          </a:solid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rtl="0"/>
            <a:r>
              <a:rPr lang="pt-br" sz="2400">
                <a:solidFill>
                  <a:schemeClr val="tx1"/>
                </a:solidFill>
                <a:latin typeface="Amazon Ember Light" charset="0"/>
                <a:ea typeface="Amazon Ember Light" charset="0"/>
                <a:cs typeface="Amazon Ember Light" charset="0"/>
              </a:rPr>
              <a:t>Orders v1.0</a:t>
            </a:r>
          </a:p>
        </p:txBody>
      </p:sp>
      <p:sp>
        <p:nvSpPr>
          <p:cNvPr id="27" name="Rounded Rectangle 26"/>
          <p:cNvSpPr/>
          <p:nvPr/>
        </p:nvSpPr>
        <p:spPr>
          <a:xfrm>
            <a:off x="7347068" y="3750782"/>
            <a:ext cx="2819149" cy="601249"/>
          </a:xfrm>
          <a:prstGeom prst="roundRect">
            <a:avLst>
              <a:gd name="adj" fmla="val 0"/>
            </a:avLst>
          </a:prstGeom>
          <a:solidFill>
            <a:schemeClr val="accent2">
              <a:lumMod val="20000"/>
              <a:lumOff val="80000"/>
            </a:schemeClr>
          </a:solid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rtl="0"/>
            <a:r>
              <a:rPr lang="pt-br" sz="2400">
                <a:solidFill>
                  <a:schemeClr val="tx1"/>
                </a:solidFill>
                <a:latin typeface="Amazon Ember Light" charset="0"/>
                <a:ea typeface="Amazon Ember Light" charset="0"/>
                <a:cs typeface="Amazon Ember Light" charset="0"/>
              </a:rPr>
              <a:t>Products v1.0</a:t>
            </a:r>
          </a:p>
        </p:txBody>
      </p:sp>
      <p:sp>
        <p:nvSpPr>
          <p:cNvPr id="30" name="Rounded Rectangle 29"/>
          <p:cNvSpPr/>
          <p:nvPr/>
        </p:nvSpPr>
        <p:spPr>
          <a:xfrm>
            <a:off x="7347068" y="4424997"/>
            <a:ext cx="2819149" cy="601249"/>
          </a:xfrm>
          <a:prstGeom prst="roundRect">
            <a:avLst>
              <a:gd name="adj" fmla="val 0"/>
            </a:avLst>
          </a:prstGeom>
          <a:solidFill>
            <a:schemeClr val="accent2">
              <a:lumMod val="20000"/>
              <a:lumOff val="80000"/>
            </a:schemeClr>
          </a:solid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rtl="0"/>
            <a:r>
              <a:rPr lang="pt-br" sz="2400">
                <a:solidFill>
                  <a:schemeClr val="tx1"/>
                </a:solidFill>
                <a:latin typeface="Amazon Ember Light" charset="0"/>
                <a:ea typeface="Amazon Ember Light" charset="0"/>
                <a:cs typeface="Amazon Ember Light" charset="0"/>
              </a:rPr>
              <a:t>Orders v1.0</a:t>
            </a:r>
          </a:p>
        </p:txBody>
      </p:sp>
      <p:sp>
        <p:nvSpPr>
          <p:cNvPr id="6" name="Footer Placeholder 5"/>
          <p:cNvSpPr>
            <a:spLocks noGrp="1"/>
          </p:cNvSpPr>
          <p:nvPr>
            <p:ph type="ftr" sz="quarter" idx="3"/>
          </p:nvPr>
        </p:nvSpPr>
        <p:spPr>
          <a:xfrm>
            <a:off x="419100" y="6356350"/>
            <a:ext cx="4876231" cy="365125"/>
          </a:xfrm>
        </p:spPr>
        <p:txBody>
          <a:bodyPr rtlCol="0"/>
          <a:lstStyle/>
          <a:p>
            <a:pPr rtl="0"/>
            <a:r>
              <a:rPr lang="pt-br" dirty="0"/>
              <a:t>© 2020 Amazon Web Services, Inc. ou suas afiliadas. Todos os direitos reservados.</a:t>
            </a:r>
          </a:p>
        </p:txBody>
      </p:sp>
    </p:spTree>
    <p:custDataLst>
      <p:tags r:id="rId1"/>
    </p:custDataLst>
    <p:extLst>
      <p:ext uri="{BB962C8B-B14F-4D97-AF65-F5344CB8AC3E}">
        <p14:creationId xmlns:p14="http://schemas.microsoft.com/office/powerpoint/2010/main" val="3295050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748" y="365125"/>
            <a:ext cx="9034272" cy="474119"/>
          </a:xfrm>
        </p:spPr>
        <p:txBody>
          <a:bodyPr rtlCol="0"/>
          <a:lstStyle/>
          <a:p>
            <a:pPr rtl="0"/>
            <a:r>
              <a:rPr lang="pt-br" sz="3500" dirty="0">
                <a:solidFill>
                  <a:srgbClr val="FFFFFF"/>
                </a:solidFill>
              </a:rPr>
              <a:t>Ciclo de vida </a:t>
            </a:r>
            <a:r>
              <a:rPr lang="pt-br" sz="3500" dirty="0"/>
              <a:t>de desenvolvimento</a:t>
            </a:r>
            <a:endParaRPr lang="en-US" sz="3500" dirty="0">
              <a:solidFill>
                <a:srgbClr val="FFFFFF"/>
              </a:solidFill>
              <a:latin typeface="Amazon Ember Light" panose="020B0403020204020204"/>
            </a:endParaRPr>
          </a:p>
        </p:txBody>
      </p:sp>
      <p:sp>
        <p:nvSpPr>
          <p:cNvPr id="4" name="Slide Number Placeholder 3"/>
          <p:cNvSpPr>
            <a:spLocks noGrp="1"/>
          </p:cNvSpPr>
          <p:nvPr>
            <p:ph type="sldNum" sz="quarter" idx="12"/>
          </p:nvPr>
        </p:nvSpPr>
        <p:spPr/>
        <p:txBody>
          <a:bodyPr rtlCol="0"/>
          <a:lstStyle/>
          <a:p>
            <a:pPr rtl="0"/>
            <a:fld id="{9FC43BFD-8FF7-A343-A8A6-E2338FCE8046}" type="slidenum">
              <a:rPr lang="en-US" smtClean="0"/>
              <a:pPr/>
              <a:t>14</a:t>
            </a:fld>
            <a:endParaRPr lang="en-US"/>
          </a:p>
        </p:txBody>
      </p:sp>
      <p:grpSp>
        <p:nvGrpSpPr>
          <p:cNvPr id="5" name="Group 4"/>
          <p:cNvGrpSpPr/>
          <p:nvPr/>
        </p:nvGrpSpPr>
        <p:grpSpPr>
          <a:xfrm>
            <a:off x="1105681" y="1344013"/>
            <a:ext cx="9912399" cy="5183396"/>
            <a:chOff x="1261368" y="1344013"/>
            <a:chExt cx="9912399" cy="5183396"/>
          </a:xfrm>
        </p:grpSpPr>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5873" y="2606361"/>
              <a:ext cx="1371600" cy="13716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67747" y="4918782"/>
              <a:ext cx="1364776" cy="1371600"/>
            </a:xfrm>
            <a:prstGeom prst="rect">
              <a:avLst/>
            </a:prstGeom>
          </p:spPr>
        </p:pic>
        <p:sp>
          <p:nvSpPr>
            <p:cNvPr id="6" name="Rounded Rectangle 5"/>
            <p:cNvSpPr/>
            <p:nvPr/>
          </p:nvSpPr>
          <p:spPr>
            <a:xfrm>
              <a:off x="8655185" y="4331153"/>
              <a:ext cx="2518582" cy="2196256"/>
            </a:xfrm>
            <a:prstGeom prst="roundRect">
              <a:avLst>
                <a:gd name="adj" fmla="val 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a:solidFill>
                    <a:schemeClr val="tx1"/>
                  </a:solidFill>
                  <a:latin typeface="Amazon Ember" panose="02000000000000000000" pitchFamily="2" charset="0"/>
                  <a:ea typeface="Amazon Ember" panose="02000000000000000000" pitchFamily="2" charset="0"/>
                </a:rPr>
                <a:t>Amazon Elastic</a:t>
              </a:r>
              <a:br>
                <a:rPr lang="en-US">
                  <a:solidFill>
                    <a:schemeClr val="tx1"/>
                  </a:solidFill>
                  <a:latin typeface="Amazon Ember" panose="02000000000000000000" pitchFamily="2" charset="0"/>
                  <a:ea typeface="Amazon Ember" panose="02000000000000000000" pitchFamily="2" charset="0"/>
                </a:rPr>
              </a:br>
              <a:r>
                <a:rPr lang="pt-br">
                  <a:solidFill>
                    <a:schemeClr val="tx1"/>
                  </a:solidFill>
                  <a:latin typeface="Amazon Ember" panose="02000000000000000000" pitchFamily="2" charset="0"/>
                  <a:ea typeface="Amazon Ember" panose="02000000000000000000" pitchFamily="2" charset="0"/>
                </a:rPr>
                <a:t>Container Service</a:t>
              </a:r>
              <a:br>
                <a:rPr lang="en-US">
                  <a:solidFill>
                    <a:schemeClr val="tx1"/>
                  </a:solidFill>
                  <a:latin typeface="Amazon Ember" panose="02000000000000000000" pitchFamily="2" charset="0"/>
                  <a:ea typeface="Amazon Ember" panose="02000000000000000000" pitchFamily="2" charset="0"/>
                </a:rPr>
              </a:br>
              <a:r>
                <a:rPr lang="pt-br">
                  <a:solidFill>
                    <a:schemeClr val="tx1"/>
                  </a:solidFill>
                  <a:latin typeface="Amazon Ember" panose="02000000000000000000" pitchFamily="2" charset="0"/>
                  <a:ea typeface="Amazon Ember" panose="02000000000000000000" pitchFamily="2" charset="0"/>
                </a:rPr>
                <a:t> </a:t>
              </a:r>
              <a:br>
                <a:rPr lang="en-US">
                  <a:solidFill>
                    <a:schemeClr val="tx1"/>
                  </a:solidFill>
                  <a:latin typeface="Amazon Ember" panose="02000000000000000000" pitchFamily="2" charset="0"/>
                  <a:ea typeface="Amazon Ember" panose="02000000000000000000" pitchFamily="2" charset="0"/>
                </a:rPr>
              </a:br>
              <a:r>
                <a:rPr lang="pt-br">
                  <a:solidFill>
                    <a:schemeClr val="tx1"/>
                  </a:solidFill>
                  <a:latin typeface="Amazon Ember" panose="02000000000000000000" pitchFamily="2" charset="0"/>
                  <a:ea typeface="Amazon Ember" panose="02000000000000000000" pitchFamily="2" charset="0"/>
                </a:rPr>
                <a:t>Amazon Elastic</a:t>
              </a:r>
              <a:br>
                <a:rPr lang="en-US">
                  <a:solidFill>
                    <a:schemeClr val="tx1"/>
                  </a:solidFill>
                  <a:latin typeface="Amazon Ember" panose="02000000000000000000" pitchFamily="2" charset="0"/>
                  <a:ea typeface="Amazon Ember" panose="02000000000000000000" pitchFamily="2" charset="0"/>
                </a:rPr>
              </a:br>
              <a:r>
                <a:rPr lang="pt-br">
                  <a:solidFill>
                    <a:schemeClr val="tx1"/>
                  </a:solidFill>
                  <a:latin typeface="Amazon Ember" panose="02000000000000000000" pitchFamily="2" charset="0"/>
                  <a:ea typeface="Amazon Ember" panose="02000000000000000000" pitchFamily="2" charset="0"/>
                </a:rPr>
                <a:t>Kubernetes Service</a:t>
              </a:r>
              <a:br>
                <a:rPr lang="en-US">
                  <a:solidFill>
                    <a:schemeClr val="tx1"/>
                  </a:solidFill>
                  <a:latin typeface="Amazon Ember" panose="02000000000000000000" pitchFamily="2" charset="0"/>
                  <a:ea typeface="Amazon Ember" panose="02000000000000000000" pitchFamily="2" charset="0"/>
                </a:rPr>
              </a:br>
              <a:br>
                <a:rPr lang="en-US">
                  <a:solidFill>
                    <a:schemeClr val="tx1"/>
                  </a:solidFill>
                  <a:latin typeface="Amazon Ember" panose="02000000000000000000" pitchFamily="2" charset="0"/>
                  <a:ea typeface="Amazon Ember" panose="02000000000000000000" pitchFamily="2" charset="0"/>
                </a:rPr>
              </a:br>
              <a:r>
                <a:rPr lang="pt-br">
                  <a:solidFill>
                    <a:schemeClr val="tx1"/>
                  </a:solidFill>
                  <a:latin typeface="Amazon Ember" panose="02000000000000000000" pitchFamily="2" charset="0"/>
                  <a:ea typeface="Amazon Ember" panose="02000000000000000000" pitchFamily="2" charset="0"/>
                </a:rPr>
                <a:t>AWS Fargate</a:t>
              </a:r>
              <a:endParaRPr lang="en-US">
                <a:solidFill>
                  <a:schemeClr val="tx1"/>
                </a:solidFill>
                <a:latin typeface="Amazon Ember" panose="02000000000000000000"/>
                <a:ea typeface="Amazon Ember" panose="02000000000000000000" pitchFamily="2" charset="0"/>
              </a:endParaRPr>
            </a:p>
          </p:txBody>
        </p:sp>
        <p:cxnSp>
          <p:nvCxnSpPr>
            <p:cNvPr id="27" name="Straight Arrow Connector 26"/>
            <p:cNvCxnSpPr/>
            <p:nvPr/>
          </p:nvCxnSpPr>
          <p:spPr>
            <a:xfrm>
              <a:off x="9914476" y="3353057"/>
              <a:ext cx="0" cy="978096"/>
            </a:xfrm>
            <a:prstGeom prst="straightConnector1">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2469220" y="3270582"/>
              <a:ext cx="1350334" cy="1"/>
            </a:xfrm>
            <a:prstGeom prst="straightConnector1">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9" name="Cube 8"/>
            <p:cNvSpPr/>
            <p:nvPr/>
          </p:nvSpPr>
          <p:spPr>
            <a:xfrm>
              <a:off x="3925880" y="2704991"/>
              <a:ext cx="3072809" cy="942975"/>
            </a:xfrm>
            <a:prstGeom prst="cub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10" name="TextBox 9"/>
            <p:cNvSpPr txBox="1"/>
            <p:nvPr/>
          </p:nvSpPr>
          <p:spPr>
            <a:xfrm>
              <a:off x="3976604" y="3078953"/>
              <a:ext cx="2736647" cy="400110"/>
            </a:xfrm>
            <a:prstGeom prst="rect">
              <a:avLst/>
            </a:prstGeom>
            <a:noFill/>
          </p:spPr>
          <p:txBody>
            <a:bodyPr wrap="none" rtlCol="0">
              <a:spAutoFit/>
            </a:bodyPr>
            <a:lstStyle/>
            <a:p>
              <a:pPr rtl="0"/>
              <a:r>
                <a:rPr lang="pt-br" sz="2000" dirty="0">
                  <a:latin typeface="Amazon Ember" charset="0"/>
                  <a:ea typeface="Amazon Ember" charset="0"/>
                  <a:cs typeface="Amazon Ember" charset="0"/>
                </a:rPr>
                <a:t> Imagem do contêiner</a:t>
              </a:r>
              <a:endParaRPr lang="en-US" sz="2000" dirty="0">
                <a:latin typeface="Amazon Ember Light" charset="0"/>
                <a:ea typeface="Amazon Ember Light" charset="0"/>
                <a:cs typeface="Amazon Ember Light" charset="0"/>
              </a:endParaRPr>
            </a:p>
          </p:txBody>
        </p:sp>
        <p:sp>
          <p:nvSpPr>
            <p:cNvPr id="11" name="Rounded Rectangle 10"/>
            <p:cNvSpPr/>
            <p:nvPr/>
          </p:nvSpPr>
          <p:spPr>
            <a:xfrm>
              <a:off x="8104979" y="2579466"/>
              <a:ext cx="2976614" cy="1244009"/>
            </a:xfrm>
            <a:prstGeom prst="roundRect">
              <a:avLst>
                <a:gd name="adj" fmla="val 0"/>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sz="2200" dirty="0">
                  <a:solidFill>
                    <a:schemeClr val="tx1"/>
                  </a:solidFill>
                  <a:latin typeface="Amazon Ember" panose="02000000000000000000" pitchFamily="2" charset="0"/>
                  <a:ea typeface="Amazon Ember" panose="02000000000000000000" pitchFamily="2" charset="0"/>
                </a:rPr>
                <a:t>Contêiner</a:t>
              </a:r>
            </a:p>
            <a:p>
              <a:pPr algn="ctr" rtl="0"/>
              <a:r>
                <a:rPr lang="pt-br" sz="2200" dirty="0">
                  <a:solidFill>
                    <a:schemeClr val="tx1"/>
                  </a:solidFill>
                  <a:latin typeface="Amazon Ember" panose="02000000000000000000" pitchFamily="2" charset="0"/>
                  <a:ea typeface="Amazon Ember" panose="02000000000000000000" pitchFamily="2" charset="0"/>
                </a:rPr>
                <a:t>Registro</a:t>
              </a:r>
            </a:p>
          </p:txBody>
        </p:sp>
        <p:cxnSp>
          <p:nvCxnSpPr>
            <p:cNvPr id="13" name="Straight Arrow Connector 12"/>
            <p:cNvCxnSpPr/>
            <p:nvPr/>
          </p:nvCxnSpPr>
          <p:spPr>
            <a:xfrm>
              <a:off x="7094382" y="3236113"/>
              <a:ext cx="943970" cy="0"/>
            </a:xfrm>
            <a:prstGeom prst="straightConnector1">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041673" y="3903796"/>
              <a:ext cx="0" cy="792275"/>
            </a:xfrm>
            <a:prstGeom prst="straightConnector1">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816652" y="1344013"/>
              <a:ext cx="2655468" cy="646331"/>
            </a:xfrm>
            <a:prstGeom prst="rect">
              <a:avLst/>
            </a:prstGeom>
            <a:noFill/>
          </p:spPr>
          <p:txBody>
            <a:bodyPr wrap="square" rtlCol="0">
              <a:spAutoFit/>
            </a:bodyPr>
            <a:lstStyle/>
            <a:p>
              <a:pPr algn="ctr" rtl="0"/>
              <a:r>
                <a:rPr lang="pt-br" dirty="0">
                  <a:latin typeface="Amazon Ember" panose="02000000000000000000" pitchFamily="2" charset="0"/>
                  <a:ea typeface="Amazon Ember" panose="02000000000000000000" pitchFamily="2" charset="0"/>
                  <a:cs typeface="Amazon Ember Light" panose="020B0403020204020204" pitchFamily="34" charset="0"/>
                </a:rPr>
                <a:t>Criar a</a:t>
              </a:r>
              <a:r>
                <a:rPr lang="en-US" dirty="0">
                  <a:latin typeface="Amazon Ember" panose="02000000000000000000" pitchFamily="2" charset="0"/>
                  <a:ea typeface="Amazon Ember" panose="02000000000000000000" pitchFamily="2" charset="0"/>
                  <a:cs typeface="Amazon Ember Light" panose="020B0403020204020204" pitchFamily="34" charset="0"/>
                </a:rPr>
                <a:t> </a:t>
              </a:r>
              <a:r>
                <a:rPr lang="pt-br" dirty="0">
                  <a:solidFill>
                    <a:srgbClr val="000000"/>
                  </a:solidFill>
                  <a:latin typeface="Amazon Ember" panose="02000000000000000000" pitchFamily="2" charset="0"/>
                  <a:ea typeface="Amazon Ember" panose="02000000000000000000" pitchFamily="2" charset="0"/>
                  <a:cs typeface="Amazon Ember Light" panose="020B0403020204020204" pitchFamily="34" charset="0"/>
                </a:rPr>
                <a:t>Imagem</a:t>
              </a:r>
              <a:r>
                <a:rPr lang="pt-br" dirty="0">
                  <a:latin typeface="Amazon Ember" panose="02000000000000000000" pitchFamily="2" charset="0"/>
                  <a:ea typeface="Amazon Ember" panose="02000000000000000000" pitchFamily="2" charset="0"/>
                  <a:cs typeface="Amazon Ember Light" panose="020B0403020204020204" pitchFamily="34" charset="0"/>
                </a:rPr>
                <a:t> do</a:t>
              </a:r>
              <a:r>
                <a:rPr lang="pt-BR" dirty="0">
                  <a:latin typeface="Amazon Ember" panose="02000000000000000000" pitchFamily="2" charset="0"/>
                  <a:ea typeface="Amazon Ember" panose="02000000000000000000" pitchFamily="2" charset="0"/>
                  <a:cs typeface="Amazon Ember Light" panose="020B0403020204020204" pitchFamily="34" charset="0"/>
                </a:rPr>
                <a:t> </a:t>
              </a:r>
              <a:r>
                <a:rPr lang="pt-br" dirty="0">
                  <a:latin typeface="Amazon Ember" panose="02000000000000000000" pitchFamily="2" charset="0"/>
                  <a:ea typeface="Amazon Ember" panose="02000000000000000000" pitchFamily="2" charset="0"/>
                  <a:cs typeface="Amazon Ember Light" panose="020B0403020204020204" pitchFamily="34" charset="0"/>
                </a:rPr>
                <a:t>contêiner</a:t>
              </a:r>
              <a:endParaRPr lang="en-US" dirty="0">
                <a:solidFill>
                  <a:srgbClr val="000000"/>
                </a:solidFill>
                <a:latin typeface="Amazon Ember" panose="02000000000000000000"/>
                <a:ea typeface="Amazon Ember" panose="02000000000000000000" pitchFamily="2" charset="0"/>
                <a:cs typeface="Amazon Ember Light" panose="020B0403020204020204" pitchFamily="34" charset="0"/>
              </a:endParaRPr>
            </a:p>
          </p:txBody>
        </p:sp>
        <p:sp>
          <p:nvSpPr>
            <p:cNvPr id="20" name="TextBox 19"/>
            <p:cNvSpPr txBox="1"/>
            <p:nvPr/>
          </p:nvSpPr>
          <p:spPr>
            <a:xfrm>
              <a:off x="1261368" y="4943241"/>
              <a:ext cx="1569279" cy="646331"/>
            </a:xfrm>
            <a:prstGeom prst="rect">
              <a:avLst/>
            </a:prstGeom>
            <a:noFill/>
          </p:spPr>
          <p:txBody>
            <a:bodyPr wrap="square" rtlCol="0">
              <a:spAutoFit/>
            </a:bodyPr>
            <a:lstStyle/>
            <a:p>
              <a:pPr algn="ctr" rtl="0"/>
              <a:r>
                <a:rPr lang="pt-br" dirty="0">
                  <a:latin typeface="Amazon Ember" panose="02000000000000000000" pitchFamily="2" charset="0"/>
                  <a:ea typeface="Amazon Ember" panose="02000000000000000000" pitchFamily="2" charset="0"/>
                  <a:cs typeface="Amazon Ember Light" panose="020B0403020204020204" pitchFamily="34" charset="0"/>
                </a:rPr>
                <a:t>Criar a</a:t>
              </a:r>
              <a:r>
                <a:rPr lang="en-US" dirty="0">
                  <a:latin typeface="Amazon Ember" panose="02000000000000000000" pitchFamily="2" charset="0"/>
                  <a:ea typeface="Amazon Ember" panose="02000000000000000000" pitchFamily="2" charset="0"/>
                  <a:cs typeface="Amazon Ember Light" panose="020B0403020204020204" pitchFamily="34" charset="0"/>
                </a:rPr>
                <a:t> </a:t>
              </a:r>
              <a:r>
                <a:rPr lang="pt-br" dirty="0">
                  <a:solidFill>
                    <a:srgbClr val="000000"/>
                  </a:solidFill>
                  <a:latin typeface="Amazon Ember" panose="02000000000000000000" pitchFamily="2" charset="0"/>
                  <a:ea typeface="Amazon Ember" panose="02000000000000000000" pitchFamily="2" charset="0"/>
                  <a:cs typeface="Amazon Ember Light" panose="020B0403020204020204" pitchFamily="34" charset="0"/>
                </a:rPr>
                <a:t>Dockerfile</a:t>
              </a:r>
              <a:endParaRPr lang="en-US" dirty="0">
                <a:solidFill>
                  <a:srgbClr val="000000"/>
                </a:solidFill>
                <a:latin typeface="Amazon Ember" panose="02000000000000000000"/>
                <a:ea typeface="Amazon Ember" panose="02000000000000000000" pitchFamily="2" charset="0"/>
                <a:cs typeface="Amazon Ember Light" panose="020B0403020204020204" pitchFamily="34" charset="0"/>
              </a:endParaRPr>
            </a:p>
          </p:txBody>
        </p:sp>
        <p:cxnSp>
          <p:nvCxnSpPr>
            <p:cNvPr id="21" name="Straight Arrow Connector 20"/>
            <p:cNvCxnSpPr/>
            <p:nvPr/>
          </p:nvCxnSpPr>
          <p:spPr>
            <a:xfrm>
              <a:off x="3144387" y="2094012"/>
              <a:ext cx="0" cy="978096"/>
            </a:xfrm>
            <a:prstGeom prst="straightConnector1">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581707" y="2110318"/>
              <a:ext cx="0" cy="978096"/>
            </a:xfrm>
            <a:prstGeom prst="straightConnector1">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533256" y="1417820"/>
              <a:ext cx="2066222" cy="646331"/>
            </a:xfrm>
            <a:prstGeom prst="rect">
              <a:avLst/>
            </a:prstGeom>
            <a:noFill/>
          </p:spPr>
          <p:txBody>
            <a:bodyPr wrap="square" rtlCol="0">
              <a:spAutoFit/>
            </a:bodyPr>
            <a:lstStyle/>
            <a:p>
              <a:pPr algn="ctr" rtl="0"/>
              <a:r>
                <a:rPr lang="pt-br" dirty="0">
                  <a:latin typeface="Amazon Ember" panose="02000000000000000000" pitchFamily="2" charset="0"/>
                  <a:ea typeface="Amazon Ember" panose="02000000000000000000" pitchFamily="2" charset="0"/>
                  <a:cs typeface="Amazon Ember Light" panose="020B0403020204020204" pitchFamily="34" charset="0"/>
                </a:rPr>
                <a:t>Publish (publicar)</a:t>
              </a:r>
              <a:br>
                <a:rPr lang="en-US" dirty="0">
                  <a:latin typeface="Amazon Ember" panose="02000000000000000000" pitchFamily="2" charset="0"/>
                  <a:ea typeface="Amazon Ember" panose="02000000000000000000" pitchFamily="2" charset="0"/>
                  <a:cs typeface="Amazon Ember Light" panose="020B0403020204020204" pitchFamily="34" charset="0"/>
                </a:rPr>
              </a:br>
              <a:r>
                <a:rPr lang="pt-br" dirty="0">
                  <a:latin typeface="Amazon Ember" panose="02000000000000000000" pitchFamily="2" charset="0"/>
                  <a:ea typeface="Amazon Ember" panose="02000000000000000000" pitchFamily="2" charset="0"/>
                  <a:cs typeface="Amazon Ember Light" panose="020B0403020204020204" pitchFamily="34" charset="0"/>
                </a:rPr>
                <a:t>a</a:t>
              </a:r>
              <a:r>
                <a:rPr lang="pt-br" dirty="0">
                  <a:solidFill>
                    <a:srgbClr val="000000"/>
                  </a:solidFill>
                  <a:latin typeface="Amazon Ember" panose="02000000000000000000" pitchFamily="2" charset="0"/>
                  <a:ea typeface="Amazon Ember" panose="02000000000000000000" pitchFamily="2" charset="0"/>
                  <a:cs typeface="Amazon Ember Light" panose="020B0403020204020204" pitchFamily="34" charset="0"/>
                </a:rPr>
                <a:t> imagem</a:t>
              </a:r>
              <a:endParaRPr lang="en-US" dirty="0">
                <a:solidFill>
                  <a:srgbClr val="000000"/>
                </a:solidFill>
                <a:latin typeface="Amazon Ember" panose="02000000000000000000"/>
                <a:ea typeface="Amazon Ember" panose="02000000000000000000" pitchFamily="2" charset="0"/>
                <a:cs typeface="Amazon Ember Light" panose="020B0403020204020204" pitchFamily="34" charset="0"/>
              </a:endParaRPr>
            </a:p>
          </p:txBody>
        </p:sp>
        <p:cxnSp>
          <p:nvCxnSpPr>
            <p:cNvPr id="18" name="Straight Arrow Connector 17"/>
            <p:cNvCxnSpPr/>
            <p:nvPr/>
          </p:nvCxnSpPr>
          <p:spPr>
            <a:xfrm>
              <a:off x="5350135" y="3823475"/>
              <a:ext cx="0" cy="978096"/>
            </a:xfrm>
            <a:prstGeom prst="straightConnector1">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032523" y="5266406"/>
              <a:ext cx="1875092" cy="923330"/>
            </a:xfrm>
            <a:prstGeom prst="rect">
              <a:avLst/>
            </a:prstGeom>
            <a:noFill/>
          </p:spPr>
          <p:txBody>
            <a:bodyPr wrap="square" rtlCol="0">
              <a:spAutoFit/>
            </a:bodyPr>
            <a:lstStyle/>
            <a:p>
              <a:pPr rtl="0"/>
              <a:r>
                <a:rPr lang="pt-br" dirty="0">
                  <a:latin typeface="Amazon Ember" panose="02000000000000000000" pitchFamily="2" charset="0"/>
                  <a:ea typeface="Amazon Ember" panose="02000000000000000000" pitchFamily="2" charset="0"/>
                  <a:cs typeface="Amazon Ember Light" panose="020B0403020204020204" pitchFamily="34" charset="0"/>
                </a:rPr>
                <a:t>Execute e teste o</a:t>
              </a:r>
              <a:r>
                <a:rPr lang="pt-BR" dirty="0">
                  <a:latin typeface="Amazon Ember" panose="02000000000000000000" pitchFamily="2" charset="0"/>
                  <a:ea typeface="Amazon Ember" panose="02000000000000000000" pitchFamily="2" charset="0"/>
                  <a:cs typeface="Amazon Ember Light" panose="020B0403020204020204" pitchFamily="34" charset="0"/>
                </a:rPr>
                <a:t> </a:t>
              </a:r>
              <a:r>
                <a:rPr lang="pt-br" dirty="0">
                  <a:latin typeface="Amazon Ember" panose="02000000000000000000" pitchFamily="2" charset="0"/>
                  <a:ea typeface="Amazon Ember" panose="02000000000000000000" pitchFamily="2" charset="0"/>
                  <a:cs typeface="Amazon Ember Light" panose="020B0403020204020204" pitchFamily="34" charset="0"/>
                </a:rPr>
                <a:t>contêiner em seu </a:t>
              </a:r>
              <a:r>
                <a:rPr lang="en-US" dirty="0">
                  <a:latin typeface="Amazon Ember" panose="02000000000000000000" pitchFamily="2" charset="0"/>
                  <a:ea typeface="Amazon Ember" panose="02000000000000000000" pitchFamily="2" charset="0"/>
                  <a:cs typeface="Amazon Ember Light" panose="020B0403020204020204" pitchFamily="34" charset="0"/>
                </a:rPr>
                <a:t> </a:t>
              </a:r>
              <a:r>
                <a:rPr lang="pt-br" dirty="0">
                  <a:solidFill>
                    <a:srgbClr val="000000"/>
                  </a:solidFill>
                  <a:latin typeface="Amazon Ember" panose="02000000000000000000" pitchFamily="2" charset="0"/>
                  <a:ea typeface="Amazon Ember" panose="02000000000000000000" pitchFamily="2" charset="0"/>
                  <a:cs typeface="Amazon Ember Light" panose="020B0403020204020204" pitchFamily="34" charset="0"/>
                </a:rPr>
                <a:t>máquina</a:t>
              </a:r>
              <a:endParaRPr lang="en-US" dirty="0">
                <a:solidFill>
                  <a:srgbClr val="000000"/>
                </a:solidFill>
                <a:latin typeface="Amazon Ember" panose="02000000000000000000"/>
                <a:ea typeface="Amazon Ember" panose="02000000000000000000" pitchFamily="2" charset="0"/>
                <a:cs typeface="Amazon Ember Light" panose="020B0403020204020204" pitchFamily="34" charset="0"/>
              </a:endParaRPr>
            </a:p>
          </p:txBody>
        </p:sp>
      </p:grpSp>
      <p:sp>
        <p:nvSpPr>
          <p:cNvPr id="3" name="Footer Placeholder 2"/>
          <p:cNvSpPr>
            <a:spLocks noGrp="1"/>
          </p:cNvSpPr>
          <p:nvPr>
            <p:ph type="ftr" sz="quarter" idx="3"/>
          </p:nvPr>
        </p:nvSpPr>
        <p:spPr>
          <a:xfrm>
            <a:off x="419100" y="6356350"/>
            <a:ext cx="4657867" cy="365125"/>
          </a:xfrm>
        </p:spPr>
        <p:txBody>
          <a:bodyPr rtlCol="0"/>
          <a:lstStyle/>
          <a:p>
            <a:pPr rtl="0"/>
            <a:r>
              <a:rPr lang="pt-br" dirty="0"/>
              <a:t>© 2020 Amazon Web Services, Inc. ou suas afiliadas. Todos os direitos reservados.</a:t>
            </a:r>
          </a:p>
        </p:txBody>
      </p:sp>
    </p:spTree>
    <p:custDataLst>
      <p:tags r:id="rId1"/>
    </p:custDataLst>
    <p:extLst>
      <p:ext uri="{BB962C8B-B14F-4D97-AF65-F5344CB8AC3E}">
        <p14:creationId xmlns:p14="http://schemas.microsoft.com/office/powerpoint/2010/main" val="2113710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748" y="365125"/>
            <a:ext cx="9034272" cy="474119"/>
          </a:xfrm>
        </p:spPr>
        <p:txBody>
          <a:bodyPr rtlCol="0"/>
          <a:lstStyle/>
          <a:p>
            <a:pPr rtl="0"/>
            <a:r>
              <a:rPr lang="pt-br" sz="3500" dirty="0">
                <a:solidFill>
                  <a:srgbClr val="FFFFFF"/>
                </a:solidFill>
              </a:rPr>
              <a:t>Docker image</a:t>
            </a:r>
            <a:r>
              <a:rPr lang="pt-br" sz="3500" dirty="0"/>
              <a:t> registry</a:t>
            </a:r>
          </a:p>
        </p:txBody>
      </p:sp>
      <p:sp>
        <p:nvSpPr>
          <p:cNvPr id="3" name="Content Placeholder 2"/>
          <p:cNvSpPr>
            <a:spLocks noGrp="1"/>
          </p:cNvSpPr>
          <p:nvPr>
            <p:ph idx="1"/>
          </p:nvPr>
        </p:nvSpPr>
        <p:spPr/>
        <p:txBody>
          <a:bodyPr rtlCol="0">
            <a:normAutofit fontScale="92500" lnSpcReduction="10000"/>
          </a:bodyPr>
          <a:lstStyle/>
          <a:p>
            <a:pPr rtl="0"/>
            <a:r>
              <a:rPr lang="pt-br" dirty="0">
                <a:solidFill>
                  <a:srgbClr val="000000"/>
                </a:solidFill>
              </a:rPr>
              <a:t>Amazon Elastic Container Registry</a:t>
            </a:r>
            <a:r>
              <a:rPr lang="pt-br" dirty="0"/>
              <a:t> (Amazon ECR)</a:t>
            </a:r>
          </a:p>
          <a:p>
            <a:pPr lvl="1" rtl="0"/>
            <a:r>
              <a:rPr lang="pt-br" dirty="0"/>
              <a:t>Totalmente gerenciado</a:t>
            </a:r>
          </a:p>
          <a:p>
            <a:pPr lvl="1" rtl="0"/>
            <a:r>
              <a:rPr lang="pt-br" dirty="0"/>
              <a:t>Seguro: criptografia em repouso, AWS Identity e</a:t>
            </a:r>
            <a:br>
              <a:rPr lang="en-US" dirty="0"/>
            </a:br>
            <a:r>
              <a:rPr lang="pt-br" dirty="0"/>
              <a:t>Integração com o gerenciamento de acesso</a:t>
            </a:r>
          </a:p>
          <a:p>
            <a:pPr lvl="1" rtl="0"/>
            <a:r>
              <a:rPr lang="pt-br" dirty="0"/>
              <a:t>Escalável e altamente disponível</a:t>
            </a:r>
          </a:p>
          <a:p>
            <a:pPr lvl="1" rtl="0"/>
            <a:r>
              <a:rPr lang="pt-br" dirty="0"/>
              <a:t>Integrado com o Amazon ECS e a </a:t>
            </a:r>
            <a:r>
              <a:rPr lang="pt-br" dirty="0">
                <a:solidFill>
                  <a:srgbClr val="000000"/>
                </a:solidFill>
              </a:rPr>
              <a:t>CLI</a:t>
            </a:r>
            <a:r>
              <a:rPr lang="pt-br" dirty="0"/>
              <a:t> do Docker</a:t>
            </a:r>
            <a:endParaRPr lang="en-US" dirty="0">
              <a:solidFill>
                <a:srgbClr val="000000"/>
              </a:solidFill>
              <a:latin typeface="Amazon Ember Light" panose="020B0403020204020204"/>
            </a:endParaRPr>
          </a:p>
          <a:p>
            <a:pPr rtl="0"/>
            <a:endParaRPr lang="en-US" dirty="0"/>
          </a:p>
          <a:p>
            <a:pPr rtl="0"/>
            <a:r>
              <a:rPr lang="pt-br" dirty="0"/>
              <a:t> Docker Hub</a:t>
            </a:r>
          </a:p>
          <a:p>
            <a:pPr lvl="1" rtl="0"/>
            <a:r>
              <a:rPr lang="pt-br" dirty="0"/>
              <a:t>Repositório público</a:t>
            </a:r>
            <a:r>
              <a:rPr lang="pt-br" dirty="0">
                <a:solidFill>
                  <a:srgbClr val="000000"/>
                </a:solidFill>
              </a:rPr>
              <a:t> de imagens</a:t>
            </a:r>
          </a:p>
          <a:p>
            <a:pPr lvl="1" rtl="0"/>
            <a:r>
              <a:rPr lang="pt-br" dirty="0"/>
              <a:t>Fornece </a:t>
            </a:r>
            <a:r>
              <a:rPr lang="pt-br" dirty="0">
                <a:solidFill>
                  <a:srgbClr val="000000"/>
                </a:solidFill>
              </a:rPr>
              <a:t>armazenamento</a:t>
            </a:r>
            <a:r>
              <a:rPr lang="pt-br" dirty="0"/>
              <a:t>de imagens privadas</a:t>
            </a:r>
            <a:endParaRPr lang="en-US" dirty="0"/>
          </a:p>
          <a:p>
            <a:pPr lvl="1" rtl="0"/>
            <a:endParaRPr lang="en-US" dirty="0"/>
          </a:p>
          <a:p>
            <a:pPr rtl="0"/>
            <a:r>
              <a:rPr lang="pt-br" dirty="0"/>
              <a:t> Repositórios privados</a:t>
            </a:r>
          </a:p>
          <a:p>
            <a:pPr rtl="0"/>
            <a:endParaRPr lang="en-US" dirty="0"/>
          </a:p>
        </p:txBody>
      </p:sp>
      <p:sp>
        <p:nvSpPr>
          <p:cNvPr id="4" name="Slide Number Placeholder 3"/>
          <p:cNvSpPr>
            <a:spLocks noGrp="1"/>
          </p:cNvSpPr>
          <p:nvPr>
            <p:ph type="sldNum" sz="quarter" idx="12"/>
          </p:nvPr>
        </p:nvSpPr>
        <p:spPr/>
        <p:txBody>
          <a:bodyPr rtlCol="0"/>
          <a:lstStyle/>
          <a:p>
            <a:pPr rtl="0"/>
            <a:fld id="{9FC43BFD-8FF7-A343-A8A6-E2338FCE8046}" type="slidenum">
              <a:rPr lang="en-US" smtClean="0"/>
              <a:pPr rtl="0"/>
              <a:t>15</a:t>
            </a:fld>
            <a:endParaRPr lang="en-US"/>
          </a:p>
        </p:txBody>
      </p:sp>
      <p:pic>
        <p:nvPicPr>
          <p:cNvPr id="5" name="Picture 4">
            <a:extLst>
              <a:ext uri="{FF2B5EF4-FFF2-40B4-BE49-F238E27FC236}">
                <a16:creationId xmlns:a16="http://schemas.microsoft.com/office/drawing/2014/main" id="{35885586-EC52-3F4E-A28F-CED6309EF2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57144" y="4194978"/>
            <a:ext cx="927611" cy="690091"/>
          </a:xfrm>
          <a:prstGeom prst="rect">
            <a:avLst/>
          </a:prstGeom>
        </p:spPr>
      </p:pic>
      <p:sp>
        <p:nvSpPr>
          <p:cNvPr id="6" name="TextBox 5">
            <a:extLst>
              <a:ext uri="{FF2B5EF4-FFF2-40B4-BE49-F238E27FC236}">
                <a16:creationId xmlns:a16="http://schemas.microsoft.com/office/drawing/2014/main" id="{1896052B-A4BD-7648-823A-CBEB5113DA76}"/>
              </a:ext>
            </a:extLst>
          </p:cNvPr>
          <p:cNvSpPr txBox="1"/>
          <p:nvPr/>
        </p:nvSpPr>
        <p:spPr>
          <a:xfrm>
            <a:off x="9000603" y="4956222"/>
            <a:ext cx="1803309" cy="574794"/>
          </a:xfrm>
          <a:prstGeom prst="rect">
            <a:avLst/>
          </a:prstGeom>
          <a:noFill/>
        </p:spPr>
        <p:txBody>
          <a:bodyPr wrap="square" lIns="0" tIns="0" rIns="0" bIns="0" rtlCol="0" anchor="t">
            <a:noAutofit/>
          </a:bodyPr>
          <a:lstStyle/>
          <a:p>
            <a:pPr algn="ctr" rtl="0"/>
            <a:r>
              <a:rPr lang="pt-br">
                <a:latin typeface="Amazon Ember" panose="02000000000000000000" pitchFamily="2" charset="0"/>
                <a:ea typeface="Amazon Ember" panose="02000000000000000000" pitchFamily="2" charset="0"/>
              </a:rPr>
              <a:t>Docker Hub</a:t>
            </a:r>
          </a:p>
        </p:txBody>
      </p:sp>
      <p:sp>
        <p:nvSpPr>
          <p:cNvPr id="9" name="Footer Placeholder 8"/>
          <p:cNvSpPr>
            <a:spLocks noGrp="1"/>
          </p:cNvSpPr>
          <p:nvPr>
            <p:ph type="ftr" sz="quarter" idx="3"/>
          </p:nvPr>
        </p:nvSpPr>
        <p:spPr>
          <a:xfrm>
            <a:off x="419100" y="6356350"/>
            <a:ext cx="4712458" cy="365125"/>
          </a:xfrm>
        </p:spPr>
        <p:txBody>
          <a:bodyPr rtlCol="0"/>
          <a:lstStyle/>
          <a:p>
            <a:pPr rtl="0"/>
            <a:r>
              <a:rPr lang="pt-br"/>
              <a:t>© 2020 Amazon Web Services, Inc. ou suas afiliadas. Todos os direitos reservados.</a:t>
            </a:r>
          </a:p>
        </p:txBody>
      </p:sp>
      <p:sp>
        <p:nvSpPr>
          <p:cNvPr id="10" name="TextBox 9">
            <a:extLst>
              <a:ext uri="{FF2B5EF4-FFF2-40B4-BE49-F238E27FC236}">
                <a16:creationId xmlns:a16="http://schemas.microsoft.com/office/drawing/2014/main" id="{BBC66FD7-F41F-0A41-B918-0950A5665588}"/>
              </a:ext>
            </a:extLst>
          </p:cNvPr>
          <p:cNvSpPr txBox="1"/>
          <p:nvPr/>
        </p:nvSpPr>
        <p:spPr>
          <a:xfrm>
            <a:off x="8661792" y="2519728"/>
            <a:ext cx="2301904" cy="369332"/>
          </a:xfrm>
          <a:prstGeom prst="rect">
            <a:avLst/>
          </a:prstGeom>
          <a:noFill/>
        </p:spPr>
        <p:txBody>
          <a:bodyPr wrap="square" rtlCol="0">
            <a:spAutoFit/>
          </a:bodyPr>
          <a:lstStyle/>
          <a:p>
            <a:pPr algn="ctr" rtl="0"/>
            <a:r>
              <a:rPr lang="pt-br">
                <a:latin typeface="Amazon Ember" panose="02000000000000000000" pitchFamily="2" charset="0"/>
                <a:ea typeface="Amazon Ember" panose="02000000000000000000" pitchFamily="2" charset="0"/>
              </a:rPr>
              <a:t>Amazon ECR</a:t>
            </a:r>
          </a:p>
        </p:txBody>
      </p:sp>
      <p:pic>
        <p:nvPicPr>
          <p:cNvPr id="11" name="Graphic 11">
            <a:extLst>
              <a:ext uri="{FF2B5EF4-FFF2-40B4-BE49-F238E27FC236}">
                <a16:creationId xmlns:a16="http://schemas.microsoft.com/office/drawing/2014/main" id="{F11FE7D9-F258-2748-93DF-CDC39AFAD783}"/>
              </a:ext>
            </a:extLst>
          </p:cNvPr>
          <p:cNvPicPr>
            <a:picLocks noChangeAspect="1"/>
          </p:cNvPicPr>
          <p:nvPr/>
        </p:nvPicPr>
        <p:blipFill>
          <a:blip r:embed="rId5"/>
          <a:stretch>
            <a:fillRect/>
          </a:stretch>
        </p:blipFill>
        <p:spPr>
          <a:xfrm>
            <a:off x="9457144" y="1793456"/>
            <a:ext cx="711200" cy="711200"/>
          </a:xfrm>
          <a:prstGeom prst="rect">
            <a:avLst/>
          </a:prstGeom>
        </p:spPr>
      </p:pic>
    </p:spTree>
    <p:custDataLst>
      <p:tags r:id="rId1"/>
    </p:custDataLst>
    <p:extLst>
      <p:ext uri="{BB962C8B-B14F-4D97-AF65-F5344CB8AC3E}">
        <p14:creationId xmlns:p14="http://schemas.microsoft.com/office/powerpoint/2010/main" val="571415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rtl="0"/>
            <a:r>
              <a:rPr lang="pt-br"/>
              <a:t>Conceitos básicos do Docker</a:t>
            </a:r>
          </a:p>
        </p:txBody>
      </p:sp>
      <p:sp>
        <p:nvSpPr>
          <p:cNvPr id="3" name="Slide Number Placeholder 2"/>
          <p:cNvSpPr>
            <a:spLocks noGrp="1"/>
          </p:cNvSpPr>
          <p:nvPr>
            <p:ph type="sldNum" sz="quarter" idx="4294967295"/>
          </p:nvPr>
        </p:nvSpPr>
        <p:spPr>
          <a:xfrm>
            <a:off x="9448800" y="6356350"/>
            <a:ext cx="2743200" cy="365125"/>
          </a:xfrm>
        </p:spPr>
        <p:txBody>
          <a:bodyPr rtlCol="0"/>
          <a:lstStyle/>
          <a:p>
            <a:pPr rtl="0"/>
            <a:fld id="{9FC43BFD-8FF7-A343-A8A6-E2338FCE8046}" type="slidenum">
              <a:rPr lang="en-US" smtClean="0"/>
              <a:pPr rtl="0"/>
              <a:t>16</a:t>
            </a:fld>
            <a:endParaRPr lang="en-US"/>
          </a:p>
        </p:txBody>
      </p:sp>
      <p:sp>
        <p:nvSpPr>
          <p:cNvPr id="5" name="Footer Placeholder 4"/>
          <p:cNvSpPr>
            <a:spLocks noGrp="1"/>
          </p:cNvSpPr>
          <p:nvPr>
            <p:ph type="ftr" sz="quarter" idx="3"/>
          </p:nvPr>
        </p:nvSpPr>
        <p:spPr>
          <a:xfrm>
            <a:off x="419100" y="6356350"/>
            <a:ext cx="5040004" cy="365125"/>
          </a:xfrm>
        </p:spPr>
        <p:txBody>
          <a:bodyPr rtlCol="0"/>
          <a:lstStyle/>
          <a:p>
            <a:pPr rtl="0"/>
            <a:r>
              <a:rPr lang="pt-br"/>
              <a:t>© 2020 Amazon Web Services, Inc. ou suas afiliadas. Todos os direitos reservados.</a:t>
            </a:r>
          </a:p>
        </p:txBody>
      </p:sp>
    </p:spTree>
    <p:custDataLst>
      <p:tags r:id="rId1"/>
    </p:custDataLst>
    <p:extLst>
      <p:ext uri="{BB962C8B-B14F-4D97-AF65-F5344CB8AC3E}">
        <p14:creationId xmlns:p14="http://schemas.microsoft.com/office/powerpoint/2010/main" val="1979745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748" y="365125"/>
            <a:ext cx="9034272" cy="474119"/>
          </a:xfrm>
        </p:spPr>
        <p:txBody>
          <a:bodyPr rtlCol="0"/>
          <a:lstStyle/>
          <a:p>
            <a:pPr rtl="0"/>
            <a:r>
              <a:rPr lang="pt-br" sz="3500" dirty="0"/>
              <a:t>Criar o arquivo </a:t>
            </a:r>
            <a:r>
              <a:rPr lang="pt-br" sz="3500" dirty="0">
                <a:solidFill>
                  <a:srgbClr val="FFFFFF"/>
                </a:solidFill>
              </a:rPr>
              <a:t>Dockerfile</a:t>
            </a:r>
            <a:endParaRPr lang="en-US" sz="3500" dirty="0">
              <a:solidFill>
                <a:srgbClr val="FFFFFF"/>
              </a:solidFill>
              <a:latin typeface="Amazon Ember Light" panose="020B0403020204020204"/>
            </a:endParaRPr>
          </a:p>
        </p:txBody>
      </p:sp>
      <p:sp>
        <p:nvSpPr>
          <p:cNvPr id="4" name="Slide Number Placeholder 3"/>
          <p:cNvSpPr>
            <a:spLocks noGrp="1"/>
          </p:cNvSpPr>
          <p:nvPr>
            <p:ph type="sldNum" sz="quarter" idx="12"/>
          </p:nvPr>
        </p:nvSpPr>
        <p:spPr/>
        <p:txBody>
          <a:bodyPr rtlCol="0"/>
          <a:lstStyle/>
          <a:p>
            <a:pPr rtl="0"/>
            <a:fld id="{9FC43BFD-8FF7-A343-A8A6-E2338FCE8046}" type="slidenum">
              <a:rPr lang="en-US" smtClean="0"/>
              <a:pPr rtl="0"/>
              <a:t>17</a:t>
            </a:fld>
            <a:endParaRPr lang="en-US"/>
          </a:p>
        </p:txBody>
      </p:sp>
      <p:sp>
        <p:nvSpPr>
          <p:cNvPr id="6" name="TextBox 5"/>
          <p:cNvSpPr txBox="1"/>
          <p:nvPr/>
        </p:nvSpPr>
        <p:spPr>
          <a:xfrm>
            <a:off x="2637610" y="1465738"/>
            <a:ext cx="6771861" cy="4770537"/>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rtl="0"/>
            <a:r>
              <a:rPr lang="pt-br" sz="1600">
                <a:solidFill>
                  <a:schemeClr val="tx1"/>
                </a:solidFill>
                <a:latin typeface="Lucida Console" panose="020B0609040504020204" pitchFamily="49" charset="0"/>
                <a:cs typeface="Courier New" panose="02070309020205020404" pitchFamily="49" charset="0"/>
              </a:rPr>
              <a:t>FROM ubuntu:18.04 </a:t>
            </a:r>
          </a:p>
          <a:p>
            <a:pPr rtl="0"/>
            <a:endParaRPr lang="en-US" sz="1600">
              <a:solidFill>
                <a:schemeClr val="tx1"/>
              </a:solidFill>
              <a:latin typeface="Lucida Console" panose="020B0609040504020204" pitchFamily="49" charset="0"/>
              <a:cs typeface="Courier New" panose="02070309020205020404" pitchFamily="49" charset="0"/>
            </a:endParaRPr>
          </a:p>
          <a:p>
            <a:pPr rtl="0"/>
            <a:r>
              <a:rPr lang="pt-br" sz="1600">
                <a:solidFill>
                  <a:schemeClr val="tx1"/>
                </a:solidFill>
                <a:latin typeface="Lucida Console" panose="020B0609040504020204" pitchFamily="49" charset="0"/>
                <a:cs typeface="Courier New" panose="02070309020205020404" pitchFamily="49" charset="0"/>
              </a:rPr>
              <a:t># Install dependencies (Instale as dependências) </a:t>
            </a:r>
          </a:p>
          <a:p>
            <a:pPr rtl="0"/>
            <a:r>
              <a:rPr lang="pt-br" sz="1600">
                <a:solidFill>
                  <a:schemeClr val="tx1"/>
                </a:solidFill>
                <a:latin typeface="Lucida Console" panose="020B0609040504020204" pitchFamily="49" charset="0"/>
                <a:cs typeface="Courier New" panose="02070309020205020404" pitchFamily="49" charset="0"/>
              </a:rPr>
              <a:t>RUN apt-get update -y </a:t>
            </a:r>
          </a:p>
          <a:p>
            <a:pPr rtl="0"/>
            <a:r>
              <a:rPr lang="pt-br" sz="1600">
                <a:solidFill>
                  <a:schemeClr val="tx1"/>
                </a:solidFill>
                <a:latin typeface="Lucida Console" panose="020B0609040504020204" pitchFamily="49" charset="0"/>
                <a:cs typeface="Courier New" panose="02070309020205020404" pitchFamily="49" charset="0"/>
              </a:rPr>
              <a:t>RUN apt-get install -y apache2 </a:t>
            </a:r>
          </a:p>
          <a:p>
            <a:pPr rtl="0"/>
            <a:endParaRPr lang="en-US" sz="1600">
              <a:solidFill>
                <a:schemeClr val="tx1"/>
              </a:solidFill>
              <a:latin typeface="Lucida Console" panose="020B0609040504020204" pitchFamily="49" charset="0"/>
              <a:cs typeface="Courier New" panose="02070309020205020404" pitchFamily="49" charset="0"/>
            </a:endParaRPr>
          </a:p>
          <a:p>
            <a:pPr rtl="0"/>
            <a:r>
              <a:rPr lang="pt-br" sz="1600">
                <a:solidFill>
                  <a:schemeClr val="tx1"/>
                </a:solidFill>
                <a:latin typeface="Lucida Console" panose="020B0609040504020204" pitchFamily="49" charset="0"/>
                <a:cs typeface="Courier New" panose="02070309020205020404" pitchFamily="49" charset="0"/>
              </a:rPr>
              <a:t># Install apache and write hello world message (Instale o apache e escreva mensagem hello world) </a:t>
            </a:r>
          </a:p>
          <a:p>
            <a:pPr rtl="0"/>
            <a:r>
              <a:rPr lang="pt-br" sz="1600">
                <a:solidFill>
                  <a:schemeClr val="tx1"/>
                </a:solidFill>
                <a:latin typeface="Lucida Console" panose="020B0609040504020204" pitchFamily="49" charset="0"/>
                <a:cs typeface="Courier New" panose="02070309020205020404" pitchFamily="49" charset="0"/>
              </a:rPr>
              <a:t>RUN echo "Hello World!" &gt; /var/www/index.html </a:t>
            </a:r>
          </a:p>
          <a:p>
            <a:pPr rtl="0"/>
            <a:endParaRPr lang="en-US" sz="1600">
              <a:solidFill>
                <a:schemeClr val="tx1"/>
              </a:solidFill>
              <a:latin typeface="Lucida Console" panose="020B0609040504020204" pitchFamily="49" charset="0"/>
              <a:cs typeface="Courier New" panose="02070309020205020404" pitchFamily="49" charset="0"/>
            </a:endParaRPr>
          </a:p>
          <a:p>
            <a:pPr rtl="0"/>
            <a:r>
              <a:rPr lang="pt-br" sz="1600">
                <a:solidFill>
                  <a:schemeClr val="tx1"/>
                </a:solidFill>
                <a:latin typeface="Lucida Console" panose="020B0609040504020204" pitchFamily="49" charset="0"/>
                <a:cs typeface="Courier New" panose="02070309020205020404" pitchFamily="49" charset="0"/>
              </a:rPr>
              <a:t># Configure apache </a:t>
            </a:r>
          </a:p>
          <a:p>
            <a:pPr rtl="0"/>
            <a:r>
              <a:rPr lang="pt-br" sz="1600">
                <a:solidFill>
                  <a:schemeClr val="tx1"/>
                </a:solidFill>
                <a:latin typeface="Lucida Console" panose="020B0609040504020204" pitchFamily="49" charset="0"/>
                <a:cs typeface="Courier New" panose="02070309020205020404" pitchFamily="49" charset="0"/>
              </a:rPr>
              <a:t>RUN a2enmod rewrite </a:t>
            </a:r>
          </a:p>
          <a:p>
            <a:pPr rtl="0"/>
            <a:r>
              <a:rPr lang="pt-br" sz="1600">
                <a:solidFill>
                  <a:schemeClr val="tx1"/>
                </a:solidFill>
                <a:latin typeface="Lucida Console" panose="020B0609040504020204" pitchFamily="49" charset="0"/>
                <a:cs typeface="Courier New" panose="02070309020205020404" pitchFamily="49" charset="0"/>
              </a:rPr>
              <a:t>RUN chown -R www-data:www-data /var/www </a:t>
            </a:r>
          </a:p>
          <a:p>
            <a:pPr rtl="0"/>
            <a:r>
              <a:rPr lang="pt-br" sz="1600">
                <a:solidFill>
                  <a:schemeClr val="tx1"/>
                </a:solidFill>
                <a:latin typeface="Lucida Console" panose="020B0609040504020204" pitchFamily="49" charset="0"/>
                <a:cs typeface="Courier New" panose="02070309020205020404" pitchFamily="49" charset="0"/>
              </a:rPr>
              <a:t>ENV APACHE_RUN_USER www-data </a:t>
            </a:r>
          </a:p>
          <a:p>
            <a:pPr rtl="0"/>
            <a:r>
              <a:rPr lang="pt-br" sz="1600">
                <a:solidFill>
                  <a:schemeClr val="tx1"/>
                </a:solidFill>
                <a:latin typeface="Lucida Console" panose="020B0609040504020204" pitchFamily="49" charset="0"/>
                <a:cs typeface="Courier New" panose="02070309020205020404" pitchFamily="49" charset="0"/>
              </a:rPr>
              <a:t>ENV APACHE_RUN_GROUP www-data </a:t>
            </a:r>
          </a:p>
          <a:p>
            <a:pPr rtl="0"/>
            <a:r>
              <a:rPr lang="pt-br" sz="1600">
                <a:solidFill>
                  <a:schemeClr val="tx1"/>
                </a:solidFill>
                <a:latin typeface="Lucida Console" panose="020B0609040504020204" pitchFamily="49" charset="0"/>
                <a:cs typeface="Courier New" panose="02070309020205020404" pitchFamily="49" charset="0"/>
              </a:rPr>
              <a:t>ENV APACHE_LOG_DIR /var/log/apache2 </a:t>
            </a:r>
          </a:p>
          <a:p>
            <a:pPr rtl="0"/>
            <a:endParaRPr lang="en-US" sz="1600">
              <a:solidFill>
                <a:schemeClr val="tx1"/>
              </a:solidFill>
              <a:latin typeface="Lucida Console" panose="020B0609040504020204" pitchFamily="49" charset="0"/>
              <a:cs typeface="Courier New" panose="02070309020205020404" pitchFamily="49" charset="0"/>
            </a:endParaRPr>
          </a:p>
          <a:p>
            <a:pPr rtl="0"/>
            <a:r>
              <a:rPr lang="pt-br" sz="1600">
                <a:solidFill>
                  <a:schemeClr val="tx1"/>
                </a:solidFill>
                <a:latin typeface="Lucida Console" panose="020B0609040504020204" pitchFamily="49" charset="0"/>
                <a:cs typeface="Courier New" panose="02070309020205020404" pitchFamily="49" charset="0"/>
              </a:rPr>
              <a:t>EXPOSE 80 </a:t>
            </a:r>
          </a:p>
          <a:p>
            <a:pPr rtl="0"/>
            <a:endParaRPr lang="en-US" sz="1600">
              <a:solidFill>
                <a:schemeClr val="tx1"/>
              </a:solidFill>
              <a:latin typeface="Lucida Console" panose="020B0609040504020204" pitchFamily="49" charset="0"/>
              <a:cs typeface="Courier New" panose="02070309020205020404" pitchFamily="49" charset="0"/>
            </a:endParaRPr>
          </a:p>
          <a:p>
            <a:pPr rtl="0"/>
            <a:r>
              <a:rPr lang="pt-br" sz="1600">
                <a:solidFill>
                  <a:schemeClr val="tx1"/>
                </a:solidFill>
                <a:latin typeface="Lucida Console" panose="020B0609040504020204" pitchFamily="49" charset="0"/>
                <a:cs typeface="Courier New" panose="02070309020205020404" pitchFamily="49" charset="0"/>
              </a:rPr>
              <a:t>CMD ["/usr/sbin/apache2", "-D", "FOREGROUND"]</a:t>
            </a:r>
          </a:p>
        </p:txBody>
      </p:sp>
      <p:sp>
        <p:nvSpPr>
          <p:cNvPr id="3" name="Footer Placeholder 2"/>
          <p:cNvSpPr>
            <a:spLocks noGrp="1"/>
          </p:cNvSpPr>
          <p:nvPr>
            <p:ph type="ftr" sz="quarter" idx="3"/>
          </p:nvPr>
        </p:nvSpPr>
        <p:spPr>
          <a:xfrm>
            <a:off x="419100" y="6356350"/>
            <a:ext cx="4821640" cy="365125"/>
          </a:xfrm>
        </p:spPr>
        <p:txBody>
          <a:bodyPr rtlCol="0"/>
          <a:lstStyle/>
          <a:p>
            <a:pPr rtl="0"/>
            <a:r>
              <a:rPr lang="pt-br" dirty="0"/>
              <a:t>© 2020 Amazon Web Services, Inc. ou suas afiliadas. Todos os direitos reservados.</a:t>
            </a:r>
          </a:p>
        </p:txBody>
      </p:sp>
    </p:spTree>
    <p:custDataLst>
      <p:tags r:id="rId1"/>
    </p:custDataLst>
    <p:extLst>
      <p:ext uri="{BB962C8B-B14F-4D97-AF65-F5344CB8AC3E}">
        <p14:creationId xmlns:p14="http://schemas.microsoft.com/office/powerpoint/2010/main" val="2479381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748" y="365125"/>
            <a:ext cx="9034272" cy="474119"/>
          </a:xfrm>
        </p:spPr>
        <p:txBody>
          <a:bodyPr rtlCol="0"/>
          <a:lstStyle/>
          <a:p>
            <a:pPr rtl="0"/>
            <a:r>
              <a:rPr lang="pt-br" sz="3500" dirty="0"/>
              <a:t>Comandos da </a:t>
            </a:r>
            <a:r>
              <a:rPr lang="pt-br" sz="3500" dirty="0">
                <a:solidFill>
                  <a:srgbClr val="FFFFFF"/>
                </a:solidFill>
              </a:rPr>
              <a:t>CLI</a:t>
            </a:r>
            <a:r>
              <a:rPr lang="pt-br" sz="3500" dirty="0"/>
              <a:t> do Docker</a:t>
            </a:r>
          </a:p>
        </p:txBody>
      </p:sp>
      <p:sp>
        <p:nvSpPr>
          <p:cNvPr id="4" name="Slide Number Placeholder 3"/>
          <p:cNvSpPr>
            <a:spLocks noGrp="1"/>
          </p:cNvSpPr>
          <p:nvPr>
            <p:ph type="sldNum" sz="quarter" idx="12"/>
          </p:nvPr>
        </p:nvSpPr>
        <p:spPr/>
        <p:txBody>
          <a:bodyPr rtlCol="0"/>
          <a:lstStyle/>
          <a:p>
            <a:pPr rtl="0"/>
            <a:fld id="{9FC43BFD-8FF7-A343-A8A6-E2338FCE8046}" type="slidenum">
              <a:rPr lang="en-US" smtClean="0"/>
              <a:pPr rtl="0"/>
              <a:t>18</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1713054955"/>
              </p:ext>
            </p:extLst>
          </p:nvPr>
        </p:nvGraphicFramePr>
        <p:xfrm>
          <a:off x="961072" y="1496227"/>
          <a:ext cx="10392728" cy="4433100"/>
        </p:xfrm>
        <a:graphic>
          <a:graphicData uri="http://schemas.openxmlformats.org/drawingml/2006/table">
            <a:tbl>
              <a:tblPr firstRow="1" bandRow="1">
                <a:tableStyleId>{F5AB1C69-6EDB-4FF4-983F-18BD219EF322}</a:tableStyleId>
              </a:tblPr>
              <a:tblGrid>
                <a:gridCol w="3858306">
                  <a:extLst>
                    <a:ext uri="{9D8B030D-6E8A-4147-A177-3AD203B41FA5}">
                      <a16:colId xmlns:a16="http://schemas.microsoft.com/office/drawing/2014/main" val="20000"/>
                    </a:ext>
                  </a:extLst>
                </a:gridCol>
                <a:gridCol w="6534422">
                  <a:extLst>
                    <a:ext uri="{9D8B030D-6E8A-4147-A177-3AD203B41FA5}">
                      <a16:colId xmlns:a16="http://schemas.microsoft.com/office/drawing/2014/main" val="20001"/>
                    </a:ext>
                  </a:extLst>
                </a:gridCol>
              </a:tblGrid>
              <a:tr h="633300">
                <a:tc>
                  <a:txBody>
                    <a:bodyPr/>
                    <a:lstStyle/>
                    <a:p>
                      <a:pPr algn="ctr" rtl="0"/>
                      <a:r>
                        <a:rPr lang="pt-br" sz="3200" b="0">
                          <a:solidFill>
                            <a:schemeClr val="tx1"/>
                          </a:solidFill>
                          <a:latin typeface="Amazon Ember" panose="02000000000000000000" pitchFamily="2" charset="0"/>
                          <a:ea typeface="Amazon Ember" panose="02000000000000000000" pitchFamily="2" charset="0"/>
                        </a:rPr>
                        <a:t>Comando</a:t>
                      </a:r>
                      <a:endParaRPr lang="en-US" sz="3200" b="0" i="0">
                        <a:solidFill>
                          <a:schemeClr val="tx1"/>
                        </a:solidFill>
                        <a:latin typeface="Amazon Ember" panose="02000000000000000000" pitchFamily="2" charset="0"/>
                        <a:ea typeface="Amazon Ember" panose="02000000000000000000" pitchFamily="2" charset="0"/>
                        <a:cs typeface="Amazon Ember Light" charset="0"/>
                      </a:endParaRPr>
                    </a:p>
                  </a:txBody>
                  <a:tcPr marL="121920" marR="121920" marT="60960" marB="60960" anchor="ctr"/>
                </a:tc>
                <a:tc>
                  <a:txBody>
                    <a:bodyPr/>
                    <a:lstStyle/>
                    <a:p>
                      <a:pPr algn="ctr" rtl="0"/>
                      <a:r>
                        <a:rPr lang="pt-br" sz="3200" b="0">
                          <a:solidFill>
                            <a:schemeClr val="tx1"/>
                          </a:solidFill>
                          <a:latin typeface="Amazon Ember" panose="02000000000000000000" pitchFamily="2" charset="0"/>
                          <a:ea typeface="Amazon Ember" panose="02000000000000000000" pitchFamily="2" charset="0"/>
                        </a:rPr>
                        <a:t>Informações</a:t>
                      </a:r>
                      <a:endParaRPr lang="en-US" sz="3200" b="0" i="0">
                        <a:solidFill>
                          <a:schemeClr val="tx1"/>
                        </a:solidFill>
                        <a:latin typeface="Amazon Ember" panose="02000000000000000000" pitchFamily="2" charset="0"/>
                        <a:ea typeface="Amazon Ember" panose="02000000000000000000" pitchFamily="2" charset="0"/>
                        <a:cs typeface="Amazon Ember Light" charset="0"/>
                      </a:endParaRPr>
                    </a:p>
                  </a:txBody>
                  <a:tcPr marL="121920" marR="121920" marT="60960" marB="60960" anchor="ctr"/>
                </a:tc>
                <a:extLst>
                  <a:ext uri="{0D108BD9-81ED-4DB2-BD59-A6C34878D82A}">
                    <a16:rowId xmlns:a16="http://schemas.microsoft.com/office/drawing/2014/main" val="10000"/>
                  </a:ext>
                </a:extLst>
              </a:tr>
              <a:tr h="633300">
                <a:tc>
                  <a:txBody>
                    <a:bodyPr/>
                    <a:lstStyle/>
                    <a:p>
                      <a:pPr rtl="0"/>
                      <a:r>
                        <a:rPr lang="pt-br" sz="2400" u="none">
                          <a:latin typeface="Lucida Console" panose="020B0609040504020204" pitchFamily="49" charset="0"/>
                        </a:rPr>
                        <a:t>docker</a:t>
                      </a:r>
                      <a:r>
                        <a:rPr lang="pt-br" sz="2400">
                          <a:latin typeface="Lucida Console" panose="020B0609040504020204" pitchFamily="49" charset="0"/>
                        </a:rPr>
                        <a:t> build</a:t>
                      </a:r>
                      <a:endParaRPr lang="en-US" sz="2400" b="0" i="0">
                        <a:latin typeface="Lucida Console" panose="020B0609040504020204" pitchFamily="49" charset="0"/>
                        <a:ea typeface="Amazon Ember Light" charset="0"/>
                        <a:cs typeface="Courier New" panose="02070309020205020404" pitchFamily="49" charset="0"/>
                      </a:endParaRPr>
                    </a:p>
                  </a:txBody>
                  <a:tcPr marL="121920" marR="121920" marT="60960" marB="60960" anchor="ctr"/>
                </a:tc>
                <a:tc>
                  <a:txBody>
                    <a:bodyPr/>
                    <a:lstStyle/>
                    <a:p>
                      <a:pPr algn="l" rtl="0"/>
                      <a:r>
                        <a:rPr lang="pt-br" sz="2400"/>
                        <a:t>Crie uma imagem de um Dockerfile.</a:t>
                      </a:r>
                      <a:endParaRPr lang="en-US" sz="2400" b="0" i="0">
                        <a:latin typeface="Amazon Ember Light" charset="0"/>
                        <a:ea typeface="Amazon Ember Light" charset="0"/>
                        <a:cs typeface="Amazon Ember Light" charset="0"/>
                      </a:endParaRPr>
                    </a:p>
                  </a:txBody>
                  <a:tcPr marL="121920" marR="121920" marT="60960" marB="60960" anchor="ctr"/>
                </a:tc>
                <a:extLst>
                  <a:ext uri="{0D108BD9-81ED-4DB2-BD59-A6C34878D82A}">
                    <a16:rowId xmlns:a16="http://schemas.microsoft.com/office/drawing/2014/main" val="10001"/>
                  </a:ext>
                </a:extLst>
              </a:tr>
              <a:tr h="633300">
                <a:tc>
                  <a:txBody>
                    <a:bodyPr/>
                    <a:lstStyle/>
                    <a:p>
                      <a:pPr rtl="0"/>
                      <a:r>
                        <a:rPr lang="pt-br" sz="2400" u="none" kern="1200">
                          <a:solidFill>
                            <a:schemeClr val="dk1"/>
                          </a:solidFill>
                          <a:latin typeface="Lucida Console" panose="020B0609040504020204" pitchFamily="49" charset="0"/>
                          <a:ea typeface="+mn-ea"/>
                          <a:cs typeface="+mn-cs"/>
                        </a:rPr>
                        <a:t>docker</a:t>
                      </a:r>
                      <a:r>
                        <a:rPr lang="pt-br" sz="2400" u="none"/>
                        <a:t> </a:t>
                      </a:r>
                      <a:r>
                        <a:rPr lang="pt-br" sz="2400" u="none" kern="1200">
                          <a:solidFill>
                            <a:schemeClr val="dk1"/>
                          </a:solidFill>
                          <a:latin typeface="Lucida Console" panose="020B0609040504020204" pitchFamily="49" charset="0"/>
                          <a:ea typeface="+mn-ea"/>
                          <a:cs typeface="+mn-cs"/>
                        </a:rPr>
                        <a:t>images</a:t>
                      </a:r>
                    </a:p>
                  </a:txBody>
                  <a:tcPr marL="121920" marR="121920" marT="60960" marB="60960" anchor="ctr"/>
                </a:tc>
                <a:tc>
                  <a:txBody>
                    <a:bodyPr/>
                    <a:lstStyle/>
                    <a:p>
                      <a:pPr algn="l" rtl="0"/>
                      <a:r>
                        <a:rPr lang="pt-br" sz="2400"/>
                        <a:t>Liste imagens no </a:t>
                      </a:r>
                      <a:r>
                        <a:rPr lang="pt-br" sz="2400" u="none"/>
                        <a:t>host do Docker</a:t>
                      </a:r>
                      <a:r>
                        <a:rPr lang="pt-br" sz="2400"/>
                        <a:t>.</a:t>
                      </a:r>
                      <a:endParaRPr lang="en-US" sz="2400" b="0" i="0">
                        <a:latin typeface="Amazon Ember Light" charset="0"/>
                        <a:ea typeface="Amazon Ember Light" charset="0"/>
                        <a:cs typeface="Amazon Ember Light" charset="0"/>
                      </a:endParaRPr>
                    </a:p>
                  </a:txBody>
                  <a:tcPr marL="121920" marR="121920" marT="60960" marB="60960" anchor="ctr"/>
                </a:tc>
                <a:extLst>
                  <a:ext uri="{0D108BD9-81ED-4DB2-BD59-A6C34878D82A}">
                    <a16:rowId xmlns:a16="http://schemas.microsoft.com/office/drawing/2014/main" val="10002"/>
                  </a:ext>
                </a:extLst>
              </a:tr>
              <a:tr h="633300">
                <a:tc>
                  <a:txBody>
                    <a:bodyPr/>
                    <a:lstStyle/>
                    <a:p>
                      <a:pPr rtl="0"/>
                      <a:r>
                        <a:rPr lang="pt-br" sz="2400" u="none" kern="1200">
                          <a:solidFill>
                            <a:schemeClr val="dk1"/>
                          </a:solidFill>
                          <a:latin typeface="Lucida Console" panose="020B0609040504020204" pitchFamily="49" charset="0"/>
                          <a:ea typeface="+mn-ea"/>
                          <a:cs typeface="+mn-cs"/>
                        </a:rPr>
                        <a:t>docker</a:t>
                      </a:r>
                      <a:r>
                        <a:rPr lang="pt-br" sz="2400"/>
                        <a:t> </a:t>
                      </a:r>
                      <a:r>
                        <a:rPr lang="pt-br" sz="2400" u="none" kern="1200">
                          <a:solidFill>
                            <a:schemeClr val="dk1"/>
                          </a:solidFill>
                          <a:latin typeface="Lucida Console" panose="020B0609040504020204" pitchFamily="49" charset="0"/>
                          <a:ea typeface="+mn-ea"/>
                          <a:cs typeface="+mn-cs"/>
                        </a:rPr>
                        <a:t>run</a:t>
                      </a:r>
                    </a:p>
                  </a:txBody>
                  <a:tcPr marL="121920" marR="121920" marT="60960" marB="60960" anchor="ctr"/>
                </a:tc>
                <a:tc>
                  <a:txBody>
                    <a:bodyPr/>
                    <a:lstStyle/>
                    <a:p>
                      <a:pPr algn="l" rtl="0"/>
                      <a:r>
                        <a:rPr lang="pt-br" sz="2400"/>
                        <a:t>Execute uma imagem.</a:t>
                      </a:r>
                      <a:endParaRPr lang="en-US" sz="2400" b="0" i="0">
                        <a:latin typeface="Amazon Ember Light" charset="0"/>
                        <a:ea typeface="Amazon Ember Light" charset="0"/>
                        <a:cs typeface="Amazon Ember Light" charset="0"/>
                      </a:endParaRPr>
                    </a:p>
                  </a:txBody>
                  <a:tcPr marL="121920" marR="121920" marT="60960" marB="60960" anchor="ctr"/>
                </a:tc>
                <a:extLst>
                  <a:ext uri="{0D108BD9-81ED-4DB2-BD59-A6C34878D82A}">
                    <a16:rowId xmlns:a16="http://schemas.microsoft.com/office/drawing/2014/main" val="10003"/>
                  </a:ext>
                </a:extLst>
              </a:tr>
              <a:tr h="633300">
                <a:tc>
                  <a:txBody>
                    <a:bodyPr/>
                    <a:lstStyle/>
                    <a:p>
                      <a:pPr rtl="0"/>
                      <a:r>
                        <a:rPr lang="pt-br" sz="2400" u="none" kern="1200">
                          <a:solidFill>
                            <a:schemeClr val="dk1"/>
                          </a:solidFill>
                          <a:latin typeface="Lucida Console" panose="020B0609040504020204" pitchFamily="49" charset="0"/>
                          <a:ea typeface="+mn-ea"/>
                          <a:cs typeface="+mn-cs"/>
                        </a:rPr>
                        <a:t>docker</a:t>
                      </a:r>
                      <a:r>
                        <a:rPr lang="pt-br" sz="2400"/>
                        <a:t> </a:t>
                      </a:r>
                      <a:r>
                        <a:rPr lang="pt-br" sz="2400" u="none" kern="1200">
                          <a:solidFill>
                            <a:schemeClr val="dk1"/>
                          </a:solidFill>
                          <a:latin typeface="Lucida Console" panose="020B0609040504020204" pitchFamily="49" charset="0"/>
                          <a:ea typeface="+mn-ea"/>
                          <a:cs typeface="+mn-cs"/>
                        </a:rPr>
                        <a:t>ps</a:t>
                      </a:r>
                    </a:p>
                  </a:txBody>
                  <a:tcPr marL="121920" marR="121920" marT="60960" marB="60960" anchor="ctr"/>
                </a:tc>
                <a:tc>
                  <a:txBody>
                    <a:bodyPr/>
                    <a:lstStyle/>
                    <a:p>
                      <a:pPr algn="l" rtl="0"/>
                      <a:r>
                        <a:rPr lang="pt-br" sz="2400"/>
                        <a:t>Liste contêineres em execução.</a:t>
                      </a:r>
                      <a:endParaRPr lang="en-US" sz="2400" b="0" i="0">
                        <a:latin typeface="Amazon Ember Light" charset="0"/>
                        <a:ea typeface="Amazon Ember Light" charset="0"/>
                        <a:cs typeface="Amazon Ember Light" charset="0"/>
                      </a:endParaRPr>
                    </a:p>
                  </a:txBody>
                  <a:tcPr marL="121920" marR="121920" marT="60960" marB="60960" anchor="ctr"/>
                </a:tc>
                <a:extLst>
                  <a:ext uri="{0D108BD9-81ED-4DB2-BD59-A6C34878D82A}">
                    <a16:rowId xmlns:a16="http://schemas.microsoft.com/office/drawing/2014/main" val="10004"/>
                  </a:ext>
                </a:extLst>
              </a:tr>
              <a:tr h="6333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2400" u="none" kern="1200">
                          <a:solidFill>
                            <a:schemeClr val="dk1"/>
                          </a:solidFill>
                          <a:latin typeface="Lucida Console" panose="020B0609040504020204" pitchFamily="49" charset="0"/>
                          <a:ea typeface="+mn-ea"/>
                          <a:cs typeface="+mn-cs"/>
                        </a:rPr>
                        <a:t>docker</a:t>
                      </a:r>
                      <a:r>
                        <a:rPr lang="pt-br" sz="2400"/>
                        <a:t> </a:t>
                      </a:r>
                      <a:r>
                        <a:rPr lang="pt-br" sz="2400" u="none" kern="1200">
                          <a:solidFill>
                            <a:schemeClr val="dk1"/>
                          </a:solidFill>
                          <a:latin typeface="Lucida Console" panose="020B0609040504020204" pitchFamily="49" charset="0"/>
                          <a:ea typeface="+mn-ea"/>
                          <a:cs typeface="+mn-cs"/>
                        </a:rPr>
                        <a:t>pull</a:t>
                      </a:r>
                    </a:p>
                  </a:txBody>
                  <a:tcPr marL="121920" marR="121920" marT="60960" marB="60960" anchor="ctr"/>
                </a:tc>
                <a:tc>
                  <a:txBody>
                    <a:bodyPr/>
                    <a:lstStyle/>
                    <a:p>
                      <a:pPr algn="l" rtl="0"/>
                      <a:r>
                        <a:rPr lang="pt-br" sz="2400"/>
                        <a:t>Baixe ou atualize uma imagem.</a:t>
                      </a:r>
                      <a:endParaRPr lang="en-US" sz="2400" b="0" i="0">
                        <a:latin typeface="Amazon Ember Light" charset="0"/>
                        <a:ea typeface="Amazon Ember Light" charset="0"/>
                        <a:cs typeface="Amazon Ember Light" charset="0"/>
                      </a:endParaRPr>
                    </a:p>
                  </a:txBody>
                  <a:tcPr marL="121920" marR="121920" marT="60960" marB="60960" anchor="ctr"/>
                </a:tc>
                <a:extLst>
                  <a:ext uri="{0D108BD9-81ED-4DB2-BD59-A6C34878D82A}">
                    <a16:rowId xmlns:a16="http://schemas.microsoft.com/office/drawing/2014/main" val="4199962981"/>
                  </a:ext>
                </a:extLst>
              </a:tr>
              <a:tr h="6333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2400" u="none" kern="1200">
                          <a:solidFill>
                            <a:schemeClr val="dk1"/>
                          </a:solidFill>
                          <a:latin typeface="Lucida Console" panose="020B0609040504020204" pitchFamily="49" charset="0"/>
                          <a:ea typeface="+mn-ea"/>
                          <a:cs typeface="+mn-cs"/>
                        </a:rPr>
                        <a:t>docker</a:t>
                      </a:r>
                      <a:r>
                        <a:rPr lang="pt-br" sz="2400"/>
                        <a:t> </a:t>
                      </a:r>
                      <a:r>
                        <a:rPr lang="pt-br" sz="2400" u="none" kern="1200">
                          <a:solidFill>
                            <a:schemeClr val="dk1"/>
                          </a:solidFill>
                          <a:latin typeface="Lucida Console" panose="020B0609040504020204" pitchFamily="49" charset="0"/>
                          <a:ea typeface="+mn-ea"/>
                          <a:cs typeface="+mn-cs"/>
                        </a:rPr>
                        <a:t>push</a:t>
                      </a:r>
                    </a:p>
                  </a:txBody>
                  <a:tcPr marL="121920" marR="121920" marT="60960" marB="60960" anchor="ctr"/>
                </a:tc>
                <a:tc>
                  <a:txBody>
                    <a:bodyPr/>
                    <a:lstStyle/>
                    <a:p>
                      <a:pPr algn="l" rtl="0"/>
                      <a:r>
                        <a:rPr lang="pt-br" sz="2400"/>
                        <a:t>Compartilhe suas imagens no registro</a:t>
                      </a:r>
                      <a:endParaRPr lang="en-US" sz="2400" b="0" i="0">
                        <a:latin typeface="Amazon Ember Light" charset="0"/>
                        <a:ea typeface="Amazon Ember Light" charset="0"/>
                        <a:cs typeface="Amazon Ember Light" charset="0"/>
                      </a:endParaRPr>
                    </a:p>
                  </a:txBody>
                  <a:tcPr marL="121920" marR="121920" marT="60960" marB="60960" anchor="ctr"/>
                </a:tc>
                <a:extLst>
                  <a:ext uri="{0D108BD9-81ED-4DB2-BD59-A6C34878D82A}">
                    <a16:rowId xmlns:a16="http://schemas.microsoft.com/office/drawing/2014/main" val="1739017866"/>
                  </a:ext>
                </a:extLst>
              </a:tr>
            </a:tbl>
          </a:graphicData>
        </a:graphic>
      </p:graphicFrame>
      <p:sp>
        <p:nvSpPr>
          <p:cNvPr id="3" name="Footer Placeholder 2"/>
          <p:cNvSpPr>
            <a:spLocks noGrp="1"/>
          </p:cNvSpPr>
          <p:nvPr>
            <p:ph type="ftr" sz="quarter" idx="3"/>
          </p:nvPr>
        </p:nvSpPr>
        <p:spPr>
          <a:xfrm>
            <a:off x="419100" y="6356350"/>
            <a:ext cx="5326607" cy="365125"/>
          </a:xfrm>
        </p:spPr>
        <p:txBody>
          <a:bodyPr rtlCol="0"/>
          <a:lstStyle/>
          <a:p>
            <a:pPr rtl="0"/>
            <a:r>
              <a:rPr lang="pt-br"/>
              <a:t>© 2020 Amazon Web Services, Inc. ou suas afiliadas. Todos os direitos reservados.</a:t>
            </a:r>
          </a:p>
        </p:txBody>
      </p:sp>
    </p:spTree>
    <p:custDataLst>
      <p:tags r:id="rId1"/>
    </p:custDataLst>
    <p:extLst>
      <p:ext uri="{BB962C8B-B14F-4D97-AF65-F5344CB8AC3E}">
        <p14:creationId xmlns:p14="http://schemas.microsoft.com/office/powerpoint/2010/main" val="232724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748" y="351477"/>
            <a:ext cx="9034272" cy="474119"/>
          </a:xfrm>
        </p:spPr>
        <p:txBody>
          <a:bodyPr rtlCol="0"/>
          <a:lstStyle/>
          <a:p>
            <a:pPr rtl="0"/>
            <a:r>
              <a:rPr lang="pt-br" sz="3500" dirty="0"/>
              <a:t>Comandos da </a:t>
            </a:r>
            <a:r>
              <a:rPr lang="pt-br" sz="3500" dirty="0">
                <a:solidFill>
                  <a:srgbClr val="FFFFFF"/>
                </a:solidFill>
              </a:rPr>
              <a:t>CLI</a:t>
            </a:r>
            <a:r>
              <a:rPr lang="pt-br" sz="3500" dirty="0"/>
              <a:t> do Docker</a:t>
            </a:r>
            <a:r>
              <a:rPr lang="pt-br" dirty="0"/>
              <a:t> </a:t>
            </a:r>
            <a:r>
              <a:rPr lang="pt-br" sz="2000" dirty="0"/>
              <a:t>(cont)</a:t>
            </a:r>
          </a:p>
        </p:txBody>
      </p:sp>
      <p:sp>
        <p:nvSpPr>
          <p:cNvPr id="4" name="Slide Number Placeholder 3"/>
          <p:cNvSpPr>
            <a:spLocks noGrp="1"/>
          </p:cNvSpPr>
          <p:nvPr>
            <p:ph type="sldNum" sz="quarter" idx="12"/>
          </p:nvPr>
        </p:nvSpPr>
        <p:spPr/>
        <p:txBody>
          <a:bodyPr rtlCol="0"/>
          <a:lstStyle/>
          <a:p>
            <a:pPr rtl="0"/>
            <a:fld id="{9FC43BFD-8FF7-A343-A8A6-E2338FCE8046}" type="slidenum">
              <a:rPr lang="en-US" smtClean="0"/>
              <a:pPr rtl="0"/>
              <a:t>19</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444067708"/>
              </p:ext>
            </p:extLst>
          </p:nvPr>
        </p:nvGraphicFramePr>
        <p:xfrm>
          <a:off x="961072" y="1496227"/>
          <a:ext cx="10392728" cy="4433100"/>
        </p:xfrm>
        <a:graphic>
          <a:graphicData uri="http://schemas.openxmlformats.org/drawingml/2006/table">
            <a:tbl>
              <a:tblPr firstRow="1" bandRow="1">
                <a:tableStyleId>{F5AB1C69-6EDB-4FF4-983F-18BD219EF322}</a:tableStyleId>
              </a:tblPr>
              <a:tblGrid>
                <a:gridCol w="3858306">
                  <a:extLst>
                    <a:ext uri="{9D8B030D-6E8A-4147-A177-3AD203B41FA5}">
                      <a16:colId xmlns:a16="http://schemas.microsoft.com/office/drawing/2014/main" val="20000"/>
                    </a:ext>
                  </a:extLst>
                </a:gridCol>
                <a:gridCol w="6534422">
                  <a:extLst>
                    <a:ext uri="{9D8B030D-6E8A-4147-A177-3AD203B41FA5}">
                      <a16:colId xmlns:a16="http://schemas.microsoft.com/office/drawing/2014/main" val="20001"/>
                    </a:ext>
                  </a:extLst>
                </a:gridCol>
              </a:tblGrid>
              <a:tr h="633300">
                <a:tc>
                  <a:txBody>
                    <a:bodyPr/>
                    <a:lstStyle/>
                    <a:p>
                      <a:pPr algn="ctr" rtl="0"/>
                      <a:r>
                        <a:rPr lang="pt-br" sz="3200" b="0" dirty="0">
                          <a:solidFill>
                            <a:schemeClr val="tx1"/>
                          </a:solidFill>
                          <a:latin typeface="Amazon Ember" panose="02000000000000000000" pitchFamily="2" charset="0"/>
                          <a:ea typeface="Amazon Ember" panose="02000000000000000000" pitchFamily="2" charset="0"/>
                        </a:rPr>
                        <a:t>Comando</a:t>
                      </a:r>
                      <a:endParaRPr lang="en-US" sz="3200" b="0" i="0" dirty="0">
                        <a:solidFill>
                          <a:schemeClr val="tx1"/>
                        </a:solidFill>
                        <a:latin typeface="Amazon Ember" panose="02000000000000000000" pitchFamily="2" charset="0"/>
                        <a:ea typeface="Amazon Ember" panose="02000000000000000000" pitchFamily="2" charset="0"/>
                        <a:cs typeface="Amazon Ember Light" charset="0"/>
                      </a:endParaRPr>
                    </a:p>
                  </a:txBody>
                  <a:tcPr marL="121920" marR="121920" marT="60960" marB="60960" anchor="ctr"/>
                </a:tc>
                <a:tc>
                  <a:txBody>
                    <a:bodyPr/>
                    <a:lstStyle/>
                    <a:p>
                      <a:pPr algn="ctr" rtl="0"/>
                      <a:r>
                        <a:rPr lang="pt-br" sz="3200" b="0">
                          <a:solidFill>
                            <a:schemeClr val="tx1"/>
                          </a:solidFill>
                          <a:latin typeface="Amazon Ember" panose="02000000000000000000" pitchFamily="2" charset="0"/>
                          <a:ea typeface="Amazon Ember" panose="02000000000000000000" pitchFamily="2" charset="0"/>
                        </a:rPr>
                        <a:t>Informações</a:t>
                      </a:r>
                      <a:endParaRPr lang="en-US" sz="3200" b="0" i="0">
                        <a:solidFill>
                          <a:schemeClr val="tx1"/>
                        </a:solidFill>
                        <a:latin typeface="Amazon Ember" panose="02000000000000000000" pitchFamily="2" charset="0"/>
                        <a:ea typeface="Amazon Ember" panose="02000000000000000000" pitchFamily="2" charset="0"/>
                        <a:cs typeface="Amazon Ember Light" charset="0"/>
                      </a:endParaRPr>
                    </a:p>
                  </a:txBody>
                  <a:tcPr marL="121920" marR="121920" marT="60960" marB="60960" anchor="ctr"/>
                </a:tc>
                <a:extLst>
                  <a:ext uri="{0D108BD9-81ED-4DB2-BD59-A6C34878D82A}">
                    <a16:rowId xmlns:a16="http://schemas.microsoft.com/office/drawing/2014/main" val="10000"/>
                  </a:ext>
                </a:extLst>
              </a:tr>
              <a:tr h="633300">
                <a:tc>
                  <a:txBody>
                    <a:bodyPr/>
                    <a:lstStyle/>
                    <a:p>
                      <a:pPr rtl="0"/>
                      <a:r>
                        <a:rPr lang="pt-br" sz="2400" u="none" kern="1200">
                          <a:solidFill>
                            <a:schemeClr val="dk1"/>
                          </a:solidFill>
                          <a:latin typeface="Lucida Console" panose="020B0609040504020204" pitchFamily="49" charset="0"/>
                          <a:ea typeface="+mn-ea"/>
                          <a:cs typeface="+mn-cs"/>
                        </a:rPr>
                        <a:t>docker</a:t>
                      </a:r>
                      <a:r>
                        <a:rPr lang="pt-br" sz="2400"/>
                        <a:t> </a:t>
                      </a:r>
                      <a:r>
                        <a:rPr lang="pt-br" sz="2400" u="none" kern="1200">
                          <a:solidFill>
                            <a:schemeClr val="dk1"/>
                          </a:solidFill>
                          <a:latin typeface="Lucida Console" panose="020B0609040504020204" pitchFamily="49" charset="0"/>
                          <a:ea typeface="+mn-ea"/>
                          <a:cs typeface="+mn-cs"/>
                        </a:rPr>
                        <a:t>stop</a:t>
                      </a:r>
                    </a:p>
                  </a:txBody>
                  <a:tcPr marL="121920" marR="121920" marT="60960" marB="60960" anchor="ctr"/>
                </a:tc>
                <a:tc>
                  <a:txBody>
                    <a:bodyPr/>
                    <a:lstStyle/>
                    <a:p>
                      <a:pPr algn="l" rtl="0"/>
                      <a:r>
                        <a:rPr lang="pt-br" sz="2400"/>
                        <a:t>Interrompa um contêiner em execução.</a:t>
                      </a:r>
                      <a:endParaRPr lang="en-US" sz="2400" b="0" i="0">
                        <a:latin typeface="Amazon Ember Light" charset="0"/>
                        <a:ea typeface="Amazon Ember Light" charset="0"/>
                        <a:cs typeface="Amazon Ember Light" charset="0"/>
                      </a:endParaRPr>
                    </a:p>
                  </a:txBody>
                  <a:tcPr marL="121920" marR="121920" marT="60960" marB="60960" anchor="ctr"/>
                </a:tc>
                <a:extLst>
                  <a:ext uri="{0D108BD9-81ED-4DB2-BD59-A6C34878D82A}">
                    <a16:rowId xmlns:a16="http://schemas.microsoft.com/office/drawing/2014/main" val="10001"/>
                  </a:ext>
                </a:extLst>
              </a:tr>
              <a:tr h="633300">
                <a:tc>
                  <a:txBody>
                    <a:bodyPr/>
                    <a:lstStyle/>
                    <a:p>
                      <a:pPr rtl="0"/>
                      <a:r>
                        <a:rPr lang="pt-br" sz="2400" u="none" kern="1200">
                          <a:solidFill>
                            <a:schemeClr val="dk1"/>
                          </a:solidFill>
                          <a:latin typeface="Lucida Console" panose="020B0609040504020204" pitchFamily="49" charset="0"/>
                          <a:ea typeface="+mn-ea"/>
                          <a:cs typeface="+mn-cs"/>
                        </a:rPr>
                        <a:t>docker</a:t>
                      </a:r>
                      <a:r>
                        <a:rPr lang="pt-br" sz="2400"/>
                        <a:t> </a:t>
                      </a:r>
                      <a:r>
                        <a:rPr lang="pt-br" sz="2400" u="none" kern="1200">
                          <a:solidFill>
                            <a:schemeClr val="dk1"/>
                          </a:solidFill>
                          <a:latin typeface="Lucida Console" panose="020B0609040504020204" pitchFamily="49" charset="0"/>
                          <a:ea typeface="+mn-ea"/>
                          <a:cs typeface="+mn-cs"/>
                        </a:rPr>
                        <a:t>rm</a:t>
                      </a:r>
                    </a:p>
                  </a:txBody>
                  <a:tcPr marL="121920" marR="121920" marT="60960" marB="60960" anchor="ctr"/>
                </a:tc>
                <a:tc>
                  <a:txBody>
                    <a:bodyPr/>
                    <a:lstStyle/>
                    <a:p>
                      <a:pPr algn="l" rtl="0"/>
                      <a:r>
                        <a:rPr lang="pt-br" sz="2400"/>
                        <a:t>Exclua uma instância de um contêiner.</a:t>
                      </a:r>
                      <a:endParaRPr lang="en-US" sz="2400" b="0" i="0">
                        <a:latin typeface="Amazon Ember Light" charset="0"/>
                        <a:ea typeface="Amazon Ember Light" charset="0"/>
                        <a:cs typeface="Amazon Ember Light" charset="0"/>
                      </a:endParaRPr>
                    </a:p>
                  </a:txBody>
                  <a:tcPr marL="121920" marR="121920" marT="60960" marB="60960" anchor="ctr"/>
                </a:tc>
                <a:extLst>
                  <a:ext uri="{0D108BD9-81ED-4DB2-BD59-A6C34878D82A}">
                    <a16:rowId xmlns:a16="http://schemas.microsoft.com/office/drawing/2014/main" val="10002"/>
                  </a:ext>
                </a:extLst>
              </a:tr>
              <a:tr h="633300">
                <a:tc>
                  <a:txBody>
                    <a:bodyPr/>
                    <a:lstStyle/>
                    <a:p>
                      <a:pPr rtl="0"/>
                      <a:r>
                        <a:rPr lang="pt-br" sz="2400" u="none" kern="1200">
                          <a:solidFill>
                            <a:schemeClr val="dk1"/>
                          </a:solidFill>
                          <a:latin typeface="Lucida Console" panose="020B0609040504020204" pitchFamily="49" charset="0"/>
                          <a:ea typeface="+mn-ea"/>
                          <a:cs typeface="+mn-cs"/>
                        </a:rPr>
                        <a:t>docker</a:t>
                      </a:r>
                      <a:r>
                        <a:rPr lang="pt-br" sz="2400"/>
                        <a:t> </a:t>
                      </a:r>
                      <a:r>
                        <a:rPr lang="pt-br" sz="2400" u="none" kern="1200">
                          <a:solidFill>
                            <a:schemeClr val="dk1"/>
                          </a:solidFill>
                          <a:latin typeface="Lucida Console" panose="020B0609040504020204" pitchFamily="49" charset="0"/>
                          <a:ea typeface="+mn-ea"/>
                          <a:cs typeface="+mn-cs"/>
                        </a:rPr>
                        <a:t>rmi</a:t>
                      </a:r>
                      <a:endParaRPr lang="en-US" sz="2400" u="none" kern="1200">
                        <a:solidFill>
                          <a:schemeClr val="dk1"/>
                        </a:solidFill>
                        <a:latin typeface="Lucida Console" panose="020B0609040504020204" pitchFamily="49" charset="0"/>
                        <a:ea typeface="+mn-ea"/>
                        <a:cs typeface="+mn-cs"/>
                      </a:endParaRPr>
                    </a:p>
                  </a:txBody>
                  <a:tcPr marL="121920" marR="121920" marT="60960" marB="60960" anchor="ctr"/>
                </a:tc>
                <a:tc>
                  <a:txBody>
                    <a:bodyPr/>
                    <a:lstStyle/>
                    <a:p>
                      <a:pPr algn="l" rtl="0"/>
                      <a:r>
                        <a:rPr lang="pt-br" sz="2400"/>
                        <a:t>Excluir uma imagem.</a:t>
                      </a:r>
                      <a:endParaRPr lang="en-US" sz="2400" b="0" i="0">
                        <a:latin typeface="Amazon Ember Light" charset="0"/>
                        <a:ea typeface="Amazon Ember Light" charset="0"/>
                        <a:cs typeface="Amazon Ember Light" charset="0"/>
                      </a:endParaRPr>
                    </a:p>
                  </a:txBody>
                  <a:tcPr marL="121920" marR="121920" marT="60960" marB="60960" anchor="ctr"/>
                </a:tc>
                <a:extLst>
                  <a:ext uri="{0D108BD9-81ED-4DB2-BD59-A6C34878D82A}">
                    <a16:rowId xmlns:a16="http://schemas.microsoft.com/office/drawing/2014/main" val="10003"/>
                  </a:ext>
                </a:extLst>
              </a:tr>
              <a:tr h="633300">
                <a:tc>
                  <a:txBody>
                    <a:bodyPr/>
                    <a:lstStyle/>
                    <a:p>
                      <a:pPr rtl="0"/>
                      <a:r>
                        <a:rPr lang="pt-br" sz="2400" u="none" kern="1200">
                          <a:solidFill>
                            <a:schemeClr val="dk1"/>
                          </a:solidFill>
                          <a:latin typeface="Lucida Console" panose="020B0609040504020204" pitchFamily="49" charset="0"/>
                          <a:ea typeface="+mn-ea"/>
                          <a:cs typeface="+mn-cs"/>
                        </a:rPr>
                        <a:t>docker</a:t>
                      </a:r>
                      <a:r>
                        <a:rPr lang="pt-br" sz="2400"/>
                        <a:t> </a:t>
                      </a:r>
                      <a:r>
                        <a:rPr lang="pt-br" sz="2400" u="none" kern="1200">
                          <a:solidFill>
                            <a:schemeClr val="dk1"/>
                          </a:solidFill>
                          <a:latin typeface="Lucida Console" panose="020B0609040504020204" pitchFamily="49" charset="0"/>
                          <a:ea typeface="+mn-ea"/>
                          <a:cs typeface="+mn-cs"/>
                        </a:rPr>
                        <a:t>exec</a:t>
                      </a:r>
                    </a:p>
                  </a:txBody>
                  <a:tcPr marL="121920" marR="121920" marT="60960" marB="60960" anchor="ctr"/>
                </a:tc>
                <a:tc>
                  <a:txBody>
                    <a:bodyPr/>
                    <a:lstStyle/>
                    <a:p>
                      <a:pPr algn="l" rtl="0"/>
                      <a:r>
                        <a:rPr lang="pt-br" sz="2400"/>
                        <a:t>Execute um comando em um contêiner.</a:t>
                      </a:r>
                      <a:endParaRPr lang="en-US" sz="2400" b="0" i="0">
                        <a:latin typeface="Amazon Ember Light" charset="0"/>
                        <a:ea typeface="Amazon Ember Light" charset="0"/>
                        <a:cs typeface="Amazon Ember Light" charset="0"/>
                      </a:endParaRPr>
                    </a:p>
                  </a:txBody>
                  <a:tcPr marL="121920" marR="121920" marT="60960" marB="60960" anchor="ctr"/>
                </a:tc>
                <a:extLst>
                  <a:ext uri="{0D108BD9-81ED-4DB2-BD59-A6C34878D82A}">
                    <a16:rowId xmlns:a16="http://schemas.microsoft.com/office/drawing/2014/main" val="10004"/>
                  </a:ext>
                </a:extLst>
              </a:tr>
              <a:tr h="6333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2400" u="none" kern="1200">
                          <a:solidFill>
                            <a:schemeClr val="dk1"/>
                          </a:solidFill>
                          <a:latin typeface="Lucida Console" panose="020B0609040504020204" pitchFamily="49" charset="0"/>
                          <a:ea typeface="+mn-ea"/>
                          <a:cs typeface="+mn-cs"/>
                        </a:rPr>
                        <a:t>docker</a:t>
                      </a:r>
                      <a:r>
                        <a:rPr lang="pt-br" sz="2400"/>
                        <a:t> </a:t>
                      </a:r>
                      <a:r>
                        <a:rPr lang="pt-br" sz="2400" u="none" kern="1200">
                          <a:solidFill>
                            <a:schemeClr val="dk1"/>
                          </a:solidFill>
                          <a:latin typeface="Lucida Console" panose="020B0609040504020204" pitchFamily="49" charset="0"/>
                          <a:ea typeface="+mn-ea"/>
                          <a:cs typeface="+mn-cs"/>
                        </a:rPr>
                        <a:t>logs</a:t>
                      </a:r>
                    </a:p>
                  </a:txBody>
                  <a:tcPr marL="121920" marR="121920" marT="60960" marB="60960" anchor="ctr"/>
                </a:tc>
                <a:tc>
                  <a:txBody>
                    <a:bodyPr/>
                    <a:lstStyle/>
                    <a:p>
                      <a:pPr algn="l" rtl="0"/>
                      <a:r>
                        <a:rPr lang="pt-br" sz="2400"/>
                        <a:t>Visualize a saída do log de contêiner.</a:t>
                      </a:r>
                      <a:endParaRPr lang="en-US" sz="2400" b="0" i="0">
                        <a:latin typeface="Amazon Ember Light" charset="0"/>
                        <a:ea typeface="Amazon Ember Light" charset="0"/>
                        <a:cs typeface="Amazon Ember Light" charset="0"/>
                      </a:endParaRPr>
                    </a:p>
                  </a:txBody>
                  <a:tcPr marL="121920" marR="121920" marT="60960" marB="60960" anchor="ctr"/>
                </a:tc>
                <a:extLst>
                  <a:ext uri="{0D108BD9-81ED-4DB2-BD59-A6C34878D82A}">
                    <a16:rowId xmlns:a16="http://schemas.microsoft.com/office/drawing/2014/main" val="4199962981"/>
                  </a:ext>
                </a:extLst>
              </a:tr>
              <a:tr h="6333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2400" u="none" kern="1200">
                          <a:solidFill>
                            <a:schemeClr val="dk1"/>
                          </a:solidFill>
                          <a:latin typeface="Lucida Console" panose="020B0609040504020204" pitchFamily="49" charset="0"/>
                          <a:ea typeface="+mn-ea"/>
                          <a:cs typeface="+mn-cs"/>
                        </a:rPr>
                        <a:t>docker</a:t>
                      </a:r>
                      <a:r>
                        <a:rPr lang="pt-br" sz="2400" u="none"/>
                        <a:t> </a:t>
                      </a:r>
                      <a:r>
                        <a:rPr lang="pt-br" sz="2400" u="none" kern="1200">
                          <a:solidFill>
                            <a:schemeClr val="dk1"/>
                          </a:solidFill>
                          <a:latin typeface="Lucida Console" panose="020B0609040504020204" pitchFamily="49" charset="0"/>
                          <a:ea typeface="+mn-ea"/>
                          <a:cs typeface="+mn-cs"/>
                        </a:rPr>
                        <a:t>inspect</a:t>
                      </a:r>
                    </a:p>
                  </a:txBody>
                  <a:tcPr marL="121920" marR="121920" marT="60960" marB="60960" anchor="ctr"/>
                </a:tc>
                <a:tc>
                  <a:txBody>
                    <a:bodyPr/>
                    <a:lstStyle/>
                    <a:p>
                      <a:pPr algn="l" rtl="0"/>
                      <a:r>
                        <a:rPr lang="pt-br" sz="2400" dirty="0"/>
                        <a:t>Inspecione </a:t>
                      </a:r>
                      <a:r>
                        <a:rPr lang="pt-br" sz="2400" u="none" dirty="0"/>
                        <a:t>informações do contêiner</a:t>
                      </a:r>
                      <a:r>
                        <a:rPr lang="pt-br" sz="2400" dirty="0"/>
                        <a:t>.</a:t>
                      </a:r>
                      <a:endParaRPr lang="en-US" sz="2400" b="0" i="0" dirty="0">
                        <a:latin typeface="Amazon Ember Light" charset="0"/>
                        <a:ea typeface="Amazon Ember Light" charset="0"/>
                        <a:cs typeface="Amazon Ember Light" charset="0"/>
                      </a:endParaRPr>
                    </a:p>
                  </a:txBody>
                  <a:tcPr marL="121920" marR="121920" marT="60960" marB="60960" anchor="ctr"/>
                </a:tc>
                <a:extLst>
                  <a:ext uri="{0D108BD9-81ED-4DB2-BD59-A6C34878D82A}">
                    <a16:rowId xmlns:a16="http://schemas.microsoft.com/office/drawing/2014/main" val="1739017866"/>
                  </a:ext>
                </a:extLst>
              </a:tr>
            </a:tbl>
          </a:graphicData>
        </a:graphic>
      </p:graphicFrame>
      <p:sp>
        <p:nvSpPr>
          <p:cNvPr id="3" name="Footer Placeholder 2"/>
          <p:cNvSpPr>
            <a:spLocks noGrp="1"/>
          </p:cNvSpPr>
          <p:nvPr>
            <p:ph type="ftr" sz="quarter" idx="3"/>
          </p:nvPr>
        </p:nvSpPr>
        <p:spPr>
          <a:xfrm>
            <a:off x="419100" y="6356350"/>
            <a:ext cx="4712458" cy="365125"/>
          </a:xfrm>
        </p:spPr>
        <p:txBody>
          <a:bodyPr rtlCol="0"/>
          <a:lstStyle/>
          <a:p>
            <a:pPr rtl="0"/>
            <a:r>
              <a:rPr lang="pt-br"/>
              <a:t>© 2020 Amazon Web Services, Inc. ou suas afiliadas. Todos os direitos reservados.</a:t>
            </a:r>
          </a:p>
        </p:txBody>
      </p:sp>
    </p:spTree>
    <p:custDataLst>
      <p:tags r:id="rId1"/>
    </p:custDataLst>
    <p:extLst>
      <p:ext uri="{BB962C8B-B14F-4D97-AF65-F5344CB8AC3E}">
        <p14:creationId xmlns:p14="http://schemas.microsoft.com/office/powerpoint/2010/main" val="426611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396" y="365125"/>
            <a:ext cx="9034272" cy="474119"/>
          </a:xfrm>
        </p:spPr>
        <p:txBody>
          <a:bodyPr rtlCol="0"/>
          <a:lstStyle/>
          <a:p>
            <a:pPr rtl="0"/>
            <a:r>
              <a:rPr lang="pt-br" sz="3500" dirty="0"/>
              <a:t>Visão geral do módulo</a:t>
            </a:r>
          </a:p>
        </p:txBody>
      </p:sp>
      <p:sp>
        <p:nvSpPr>
          <p:cNvPr id="3" name="Content Placeholder 2"/>
          <p:cNvSpPr>
            <a:spLocks noGrp="1"/>
          </p:cNvSpPr>
          <p:nvPr>
            <p:ph idx="1"/>
          </p:nvPr>
        </p:nvSpPr>
        <p:spPr>
          <a:xfrm>
            <a:off x="419100" y="1528175"/>
            <a:ext cx="11353800" cy="3657974"/>
          </a:xfrm>
        </p:spPr>
        <p:txBody>
          <a:bodyPr rtlCol="0"/>
          <a:lstStyle/>
          <a:p>
            <a:pPr rtl="0"/>
            <a:r>
              <a:rPr lang="pt-br" sz="2400" dirty="0"/>
              <a:t> Por que os </a:t>
            </a:r>
            <a:r>
              <a:rPr lang="pt-br" sz="2400" dirty="0">
                <a:solidFill>
                  <a:srgbClr val="000000"/>
                </a:solidFill>
              </a:rPr>
              <a:t>contêineres</a:t>
            </a:r>
            <a:r>
              <a:rPr lang="pt-br" sz="2400" dirty="0"/>
              <a:t>?</a:t>
            </a:r>
          </a:p>
          <a:p>
            <a:pPr rtl="0"/>
            <a:r>
              <a:rPr lang="pt-br" sz="2400" dirty="0"/>
              <a:t> Introdução a </a:t>
            </a:r>
            <a:r>
              <a:rPr lang="pt-br" sz="2400" dirty="0">
                <a:solidFill>
                  <a:srgbClr val="000000"/>
                </a:solidFill>
              </a:rPr>
              <a:t>contêineres</a:t>
            </a:r>
            <a:r>
              <a:rPr lang="pt-br" sz="2400" dirty="0"/>
              <a:t> do Docker</a:t>
            </a:r>
            <a:endParaRPr lang="en-US" sz="2400" dirty="0">
              <a:solidFill>
                <a:srgbClr val="000000"/>
              </a:solidFill>
              <a:latin typeface="Amazon Ember Light" panose="020B0403020204020204"/>
            </a:endParaRPr>
          </a:p>
          <a:p>
            <a:pPr rtl="0"/>
            <a:r>
              <a:rPr lang="pt-br" sz="2400" dirty="0"/>
              <a:t> Conceitos básicos do Docker</a:t>
            </a:r>
          </a:p>
          <a:p>
            <a:pPr rtl="0"/>
            <a:r>
              <a:rPr lang="pt-br" sz="2400" dirty="0"/>
              <a:t> Introdução ao Amazon </a:t>
            </a:r>
            <a:r>
              <a:rPr lang="pt-br" sz="2400" dirty="0">
                <a:solidFill>
                  <a:srgbClr val="000000"/>
                </a:solidFill>
              </a:rPr>
              <a:t>Container</a:t>
            </a:r>
            <a:r>
              <a:rPr lang="pt-br" sz="2400" dirty="0"/>
              <a:t> </a:t>
            </a:r>
            <a:r>
              <a:rPr lang="pt-br" sz="2400" dirty="0">
                <a:solidFill>
                  <a:srgbClr val="000000"/>
                </a:solidFill>
              </a:rPr>
              <a:t>Services</a:t>
            </a:r>
            <a:endParaRPr lang="en-US" sz="2400" dirty="0">
              <a:solidFill>
                <a:srgbClr val="000000"/>
              </a:solidFill>
              <a:latin typeface="Amazon Ember Light" panose="020B0403020204020204"/>
            </a:endParaRPr>
          </a:p>
          <a:p>
            <a:pPr rtl="0"/>
            <a:r>
              <a:rPr lang="pt-br" sz="2400" dirty="0"/>
              <a:t> Resumo</a:t>
            </a:r>
          </a:p>
          <a:p>
            <a:pPr rtl="0"/>
            <a:endParaRPr lang="en-US" sz="2400" dirty="0"/>
          </a:p>
          <a:p>
            <a:pPr marL="0" indent="0" rtl="0">
              <a:buNone/>
            </a:pPr>
            <a:r>
              <a:rPr lang="pt-br" sz="2400" dirty="0"/>
              <a:t>Laboratório</a:t>
            </a:r>
          </a:p>
          <a:p>
            <a:pPr rtl="0"/>
            <a:r>
              <a:rPr lang="pt-br" sz="2400" dirty="0"/>
              <a:t> Trabalho com </a:t>
            </a:r>
            <a:r>
              <a:rPr lang="pt-br" sz="2400" dirty="0">
                <a:solidFill>
                  <a:srgbClr val="000000"/>
                </a:solidFill>
              </a:rPr>
              <a:t>contêineres</a:t>
            </a:r>
            <a:r>
              <a:rPr lang="pt-br" sz="2400" dirty="0"/>
              <a:t> do Docker</a:t>
            </a:r>
            <a:endParaRPr lang="en-US" sz="2400" dirty="0">
              <a:solidFill>
                <a:srgbClr val="000000"/>
              </a:solidFill>
              <a:latin typeface="Amazon Ember Light" panose="020B0403020204020204"/>
            </a:endParaRPr>
          </a:p>
        </p:txBody>
      </p:sp>
      <p:sp>
        <p:nvSpPr>
          <p:cNvPr id="4" name="Slide Number Placeholder 3"/>
          <p:cNvSpPr>
            <a:spLocks noGrp="1"/>
          </p:cNvSpPr>
          <p:nvPr>
            <p:ph type="sldNum" sz="quarter" idx="12"/>
          </p:nvPr>
        </p:nvSpPr>
        <p:spPr/>
        <p:txBody>
          <a:bodyPr rtlCol="0"/>
          <a:lstStyle/>
          <a:p>
            <a:pPr rtl="0"/>
            <a:fld id="{9FC43BFD-8FF7-A343-A8A6-E2338FCE8046}" type="slidenum">
              <a:rPr lang="en-US" smtClean="0"/>
              <a:pPr/>
              <a:t>2</a:t>
            </a:fld>
            <a:endParaRPr lang="en-US"/>
          </a:p>
        </p:txBody>
      </p:sp>
      <p:sp>
        <p:nvSpPr>
          <p:cNvPr id="8" name="Footer Placeholder 7"/>
          <p:cNvSpPr>
            <a:spLocks noGrp="1"/>
          </p:cNvSpPr>
          <p:nvPr>
            <p:ph type="ftr" sz="quarter" idx="3"/>
          </p:nvPr>
        </p:nvSpPr>
        <p:spPr>
          <a:xfrm>
            <a:off x="419100" y="6356350"/>
            <a:ext cx="4562333" cy="365125"/>
          </a:xfrm>
        </p:spPr>
        <p:txBody>
          <a:bodyPr rtlCol="0"/>
          <a:lstStyle/>
          <a:p>
            <a:pPr rtl="0"/>
            <a:r>
              <a:rPr lang="pt-br" dirty="0"/>
              <a:t>© 2020 Amazon Web Services, Inc. ou suas afiliadas. Todos os direitos reservados.</a:t>
            </a:r>
          </a:p>
        </p:txBody>
      </p:sp>
    </p:spTree>
    <p:custDataLst>
      <p:tags r:id="rId1"/>
    </p:custDataLst>
    <p:extLst>
      <p:ext uri="{BB962C8B-B14F-4D97-AF65-F5344CB8AC3E}">
        <p14:creationId xmlns:p14="http://schemas.microsoft.com/office/powerpoint/2010/main" val="3327776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396" y="365125"/>
            <a:ext cx="9034272" cy="474119"/>
          </a:xfrm>
        </p:spPr>
        <p:txBody>
          <a:bodyPr rtlCol="0"/>
          <a:lstStyle/>
          <a:p>
            <a:pPr rtl="0"/>
            <a:r>
              <a:rPr lang="pt-br" sz="3500" dirty="0"/>
              <a:t>Amazon ECR</a:t>
            </a:r>
          </a:p>
        </p:txBody>
      </p:sp>
      <p:sp>
        <p:nvSpPr>
          <p:cNvPr id="4" name="Slide Number Placeholder 3"/>
          <p:cNvSpPr>
            <a:spLocks noGrp="1"/>
          </p:cNvSpPr>
          <p:nvPr>
            <p:ph type="sldNum" sz="quarter" idx="12"/>
          </p:nvPr>
        </p:nvSpPr>
        <p:spPr/>
        <p:txBody>
          <a:bodyPr rtlCol="0"/>
          <a:lstStyle/>
          <a:p>
            <a:pPr rtl="0"/>
            <a:fld id="{9FC43BFD-8FF7-A343-A8A6-E2338FCE8046}" type="slidenum">
              <a:rPr lang="en-US" smtClean="0"/>
              <a:pPr rtl="0"/>
              <a:t>20</a:t>
            </a:fld>
            <a:endParaRPr lang="en-US"/>
          </a:p>
        </p:txBody>
      </p:sp>
      <p:sp>
        <p:nvSpPr>
          <p:cNvPr id="6" name="TextBox 5"/>
          <p:cNvSpPr txBox="1"/>
          <p:nvPr/>
        </p:nvSpPr>
        <p:spPr>
          <a:xfrm>
            <a:off x="238539" y="1494869"/>
            <a:ext cx="11521440" cy="4801314"/>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rtl="0"/>
            <a:r>
              <a:rPr lang="pt-br" dirty="0">
                <a:solidFill>
                  <a:schemeClr val="tx1"/>
                </a:solidFill>
                <a:latin typeface="Lucida Console" panose="020B0609040504020204" pitchFamily="49" charset="0"/>
                <a:cs typeface="Courier New" panose="02070309020205020404" pitchFamily="49" charset="0"/>
              </a:rPr>
              <a:t># Criar um repositório chamado </a:t>
            </a:r>
            <a:r>
              <a:rPr lang="pt-br" dirty="0">
                <a:solidFill>
                  <a:srgbClr val="000000"/>
                </a:solidFill>
                <a:latin typeface="Lucida Console" panose="020B0609040504020204" pitchFamily="49" charset="0"/>
                <a:cs typeface="Courier New" panose="02070309020205020404" pitchFamily="49" charset="0"/>
              </a:rPr>
              <a:t>hello-world</a:t>
            </a:r>
          </a:p>
          <a:p>
            <a:pPr rtl="0"/>
            <a:r>
              <a:rPr lang="pt-br" dirty="0">
                <a:solidFill>
                  <a:schemeClr val="tx1"/>
                </a:solidFill>
                <a:latin typeface="Lucida Console" panose="020B0609040504020204" pitchFamily="49" charset="0"/>
                <a:cs typeface="Courier New" panose="02070309020205020404" pitchFamily="49" charset="0"/>
              </a:rPr>
              <a:t>&gt; </a:t>
            </a:r>
            <a:r>
              <a:rPr lang="pt-br" dirty="0">
                <a:solidFill>
                  <a:srgbClr val="000000"/>
                </a:solidFill>
                <a:latin typeface="Lucida Console" panose="020B0609040504020204" pitchFamily="49" charset="0"/>
                <a:cs typeface="Courier New" panose="02070309020205020404" pitchFamily="49" charset="0"/>
              </a:rPr>
              <a:t>aws ecr</a:t>
            </a:r>
            <a:r>
              <a:rPr lang="pt-br" dirty="0">
                <a:solidFill>
                  <a:schemeClr val="tx1"/>
                </a:solidFill>
                <a:latin typeface="Lucida Console" panose="020B0609040504020204" pitchFamily="49" charset="0"/>
                <a:cs typeface="Courier New" panose="02070309020205020404" pitchFamily="49" charset="0"/>
              </a:rPr>
              <a:t> create-repository --repository-name </a:t>
            </a:r>
            <a:r>
              <a:rPr lang="pt-br" dirty="0">
                <a:solidFill>
                  <a:srgbClr val="000000"/>
                </a:solidFill>
                <a:latin typeface="Lucida Console" panose="020B0609040504020204" pitchFamily="49" charset="0"/>
                <a:cs typeface="Courier New" panose="02070309020205020404" pitchFamily="49" charset="0"/>
              </a:rPr>
              <a:t>hello-world</a:t>
            </a:r>
          </a:p>
          <a:p>
            <a:pPr rtl="0"/>
            <a:endParaRPr lang="en-US" dirty="0">
              <a:solidFill>
                <a:schemeClr val="tx1"/>
              </a:solidFill>
              <a:latin typeface="Lucida Console" panose="020B0609040504020204" pitchFamily="49" charset="0"/>
              <a:cs typeface="Courier New" panose="02070309020205020404" pitchFamily="49" charset="0"/>
            </a:endParaRPr>
          </a:p>
          <a:p>
            <a:pPr rtl="0"/>
            <a:r>
              <a:rPr lang="pt-br" dirty="0">
                <a:solidFill>
                  <a:schemeClr val="tx1"/>
                </a:solidFill>
                <a:latin typeface="Lucida Console" panose="020B0609040504020204" pitchFamily="49" charset="0"/>
                <a:cs typeface="Courier New" panose="02070309020205020404" pitchFamily="49" charset="0"/>
              </a:rPr>
              <a:t># </a:t>
            </a:r>
            <a:r>
              <a:rPr lang="pt-br" dirty="0">
                <a:solidFill>
                  <a:srgbClr val="000000"/>
                </a:solidFill>
                <a:latin typeface="Lucida Console" panose="020B0609040504020204" pitchFamily="49" charset="0"/>
                <a:cs typeface="Courier New" panose="02070309020205020404" pitchFamily="49" charset="0"/>
              </a:rPr>
              <a:t>Construir</a:t>
            </a:r>
            <a:r>
              <a:rPr lang="pt-br" dirty="0">
                <a:solidFill>
                  <a:schemeClr val="tx1"/>
                </a:solidFill>
                <a:latin typeface="Lucida Console" panose="020B0609040504020204" pitchFamily="49" charset="0"/>
                <a:cs typeface="Courier New" panose="02070309020205020404" pitchFamily="49" charset="0"/>
              </a:rPr>
              <a:t> ou marcar uma imagem</a:t>
            </a:r>
          </a:p>
          <a:p>
            <a:pPr rtl="0"/>
            <a:r>
              <a:rPr lang="pt-br" dirty="0">
                <a:solidFill>
                  <a:schemeClr val="tx1"/>
                </a:solidFill>
                <a:latin typeface="Lucida Console" panose="020B0609040504020204" pitchFamily="49" charset="0"/>
                <a:cs typeface="Courier New" panose="02070309020205020404" pitchFamily="49" charset="0"/>
              </a:rPr>
              <a:t>&gt; </a:t>
            </a:r>
            <a:r>
              <a:rPr lang="pt-br" dirty="0">
                <a:solidFill>
                  <a:srgbClr val="000000"/>
                </a:solidFill>
                <a:latin typeface="Lucida Console" panose="020B0609040504020204" pitchFamily="49" charset="0"/>
                <a:cs typeface="Courier New" panose="02070309020205020404" pitchFamily="49" charset="0"/>
              </a:rPr>
              <a:t>docker build</a:t>
            </a:r>
            <a:r>
              <a:rPr lang="pt-br" dirty="0">
                <a:solidFill>
                  <a:schemeClr val="tx1"/>
                </a:solidFill>
                <a:latin typeface="Lucida Console" panose="020B0609040504020204" pitchFamily="49" charset="0"/>
                <a:cs typeface="Courier New" panose="02070309020205020404" pitchFamily="49" charset="0"/>
              </a:rPr>
              <a:t> </a:t>
            </a:r>
            <a:r>
              <a:rPr lang="pt-br" dirty="0">
                <a:solidFill>
                  <a:srgbClr val="000000"/>
                </a:solidFill>
                <a:latin typeface="Lucida Console" panose="020B0609040504020204" pitchFamily="49" charset="0"/>
                <a:cs typeface="Courier New" panose="02070309020205020404" pitchFamily="49" charset="0"/>
              </a:rPr>
              <a:t>-t hello-world .</a:t>
            </a:r>
          </a:p>
          <a:p>
            <a:pPr rtl="0"/>
            <a:r>
              <a:rPr lang="pt-br" dirty="0">
                <a:solidFill>
                  <a:schemeClr val="tx1"/>
                </a:solidFill>
                <a:latin typeface="Lucida Console" panose="020B0609040504020204" pitchFamily="49" charset="0"/>
                <a:cs typeface="Courier New" panose="02070309020205020404" pitchFamily="49" charset="0"/>
              </a:rPr>
              <a:t>&gt; docker tag </a:t>
            </a:r>
            <a:r>
              <a:rPr lang="pt-br" dirty="0">
                <a:solidFill>
                  <a:srgbClr val="000000"/>
                </a:solidFill>
                <a:latin typeface="Lucida Console" panose="020B0609040504020204" pitchFamily="49" charset="0"/>
                <a:cs typeface="Courier New" panose="02070309020205020404" pitchFamily="49" charset="0"/>
              </a:rPr>
              <a:t>hello-world</a:t>
            </a:r>
            <a:r>
              <a:rPr lang="pt-br" dirty="0">
                <a:solidFill>
                  <a:schemeClr val="tx1"/>
                </a:solidFill>
                <a:latin typeface="Lucida Console" panose="020B0609040504020204" pitchFamily="49" charset="0"/>
                <a:cs typeface="Courier New" panose="02070309020205020404" pitchFamily="49" charset="0"/>
              </a:rPr>
              <a:t> </a:t>
            </a:r>
            <a:r>
              <a:rPr lang="pt-br" i="1" dirty="0">
                <a:solidFill>
                  <a:schemeClr val="tx1"/>
                </a:solidFill>
                <a:latin typeface="Lucida Console" panose="020B0609040504020204" pitchFamily="49" charset="0"/>
                <a:cs typeface="Courier New" panose="02070309020205020404" pitchFamily="49" charset="0"/>
              </a:rPr>
              <a:t>aws_account_id</a:t>
            </a:r>
            <a:r>
              <a:rPr lang="pt-br" dirty="0">
                <a:solidFill>
                  <a:schemeClr val="tx1"/>
                </a:solidFill>
                <a:latin typeface="Lucida Console" panose="020B0609040504020204" pitchFamily="49" charset="0"/>
                <a:cs typeface="Courier New" panose="02070309020205020404" pitchFamily="49" charset="0"/>
              </a:rPr>
              <a:t>.dkr.ecr.</a:t>
            </a:r>
            <a:r>
              <a:rPr lang="pt-br" i="1" dirty="0">
                <a:solidFill>
                  <a:schemeClr val="tx1"/>
                </a:solidFill>
                <a:latin typeface="Lucida Console" panose="020B0609040504020204" pitchFamily="49" charset="0"/>
                <a:cs typeface="Courier New" panose="02070309020205020404" pitchFamily="49" charset="0"/>
              </a:rPr>
              <a:t>us-east-1</a:t>
            </a:r>
            <a:r>
              <a:rPr lang="pt-br" dirty="0">
                <a:solidFill>
                  <a:schemeClr val="tx1"/>
                </a:solidFill>
                <a:latin typeface="Lucida Console" panose="020B0609040504020204" pitchFamily="49" charset="0"/>
                <a:cs typeface="Courier New" panose="02070309020205020404" pitchFamily="49" charset="0"/>
              </a:rPr>
              <a:t>.amazonaws.com/hello-world</a:t>
            </a:r>
          </a:p>
          <a:p>
            <a:pPr rtl="0"/>
            <a:endParaRPr lang="en-US" dirty="0">
              <a:solidFill>
                <a:schemeClr val="tx1"/>
              </a:solidFill>
              <a:latin typeface="Lucida Console" panose="020B0609040504020204" pitchFamily="49" charset="0"/>
              <a:cs typeface="Courier New" panose="02070309020205020404" pitchFamily="49" charset="0"/>
            </a:endParaRPr>
          </a:p>
          <a:p>
            <a:pPr rtl="0"/>
            <a:r>
              <a:rPr lang="pt-br" dirty="0">
                <a:solidFill>
                  <a:schemeClr val="tx1"/>
                </a:solidFill>
                <a:latin typeface="Lucida Console" panose="020B0609040504020204" pitchFamily="49" charset="0"/>
                <a:cs typeface="Courier New" panose="02070309020205020404" pitchFamily="49" charset="0"/>
              </a:rPr>
              <a:t># Autenticar o Docker para seu registro do Amazon ECR</a:t>
            </a:r>
          </a:p>
          <a:p>
            <a:pPr rtl="0"/>
            <a:r>
              <a:rPr lang="pt-br" dirty="0">
                <a:solidFill>
                  <a:schemeClr val="tx1"/>
                </a:solidFill>
                <a:latin typeface="Lucida Console" panose="020B0609040504020204" pitchFamily="49" charset="0"/>
                <a:cs typeface="Courier New" panose="02070309020205020404" pitchFamily="49" charset="0"/>
              </a:rPr>
              <a:t>&gt; </a:t>
            </a:r>
            <a:r>
              <a:rPr lang="pt-br" dirty="0">
                <a:solidFill>
                  <a:srgbClr val="000000"/>
                </a:solidFill>
                <a:latin typeface="Lucida Console" panose="020B0609040504020204" pitchFamily="49" charset="0"/>
                <a:cs typeface="Courier New" panose="02070309020205020404" pitchFamily="49" charset="0"/>
              </a:rPr>
              <a:t>aws ecr</a:t>
            </a:r>
            <a:r>
              <a:rPr lang="pt-br" dirty="0">
                <a:solidFill>
                  <a:schemeClr val="tx1"/>
                </a:solidFill>
                <a:latin typeface="Lucida Console" panose="020B0609040504020204" pitchFamily="49" charset="0"/>
                <a:cs typeface="Courier New" panose="02070309020205020404" pitchFamily="49" charset="0"/>
              </a:rPr>
              <a:t> get-login</a:t>
            </a:r>
          </a:p>
          <a:p>
            <a:pPr rtl="0"/>
            <a:r>
              <a:rPr lang="pt-br" dirty="0">
                <a:solidFill>
                  <a:schemeClr val="tx1"/>
                </a:solidFill>
                <a:latin typeface="Lucida Console" panose="020B0609040504020204" pitchFamily="49" charset="0"/>
                <a:cs typeface="Courier New" panose="02070309020205020404" pitchFamily="49" charset="0"/>
              </a:rPr>
              <a:t>&gt; docker login -u AWS -p </a:t>
            </a:r>
            <a:r>
              <a:rPr lang="pt-br" i="1" dirty="0">
                <a:solidFill>
                  <a:schemeClr val="tx1"/>
                </a:solidFill>
                <a:latin typeface="Lucida Console" panose="020B0609040504020204" pitchFamily="49" charset="0"/>
                <a:cs typeface="Courier New" panose="02070309020205020404" pitchFamily="49" charset="0"/>
              </a:rPr>
              <a:t>&lt;password&gt; </a:t>
            </a:r>
            <a:r>
              <a:rPr lang="pt-br" dirty="0">
                <a:solidFill>
                  <a:schemeClr val="tx1"/>
                </a:solidFill>
                <a:latin typeface="Lucida Console" panose="020B0609040504020204" pitchFamily="49" charset="0"/>
                <a:cs typeface="Courier New" panose="02070309020205020404" pitchFamily="49" charset="0"/>
              </a:rPr>
              <a:t>-e none </a:t>
            </a:r>
            <a:r>
              <a:rPr lang="pt-br" i="1" dirty="0">
                <a:solidFill>
                  <a:schemeClr val="tx1"/>
                </a:solidFill>
                <a:latin typeface="Lucida Console" panose="020B0609040504020204" pitchFamily="49" charset="0"/>
                <a:cs typeface="Courier New" panose="02070309020205020404" pitchFamily="49" charset="0"/>
              </a:rPr>
              <a:t>aws_account_id</a:t>
            </a:r>
            <a:r>
              <a:rPr lang="pt-br" dirty="0">
                <a:solidFill>
                  <a:schemeClr val="tx1"/>
                </a:solidFill>
                <a:latin typeface="Lucida Console" panose="020B0609040504020204" pitchFamily="49" charset="0"/>
                <a:cs typeface="Courier New" panose="02070309020205020404" pitchFamily="49" charset="0"/>
              </a:rPr>
              <a:t>.dkr.ecr.us-east-1.amazonaws.com</a:t>
            </a:r>
          </a:p>
          <a:p>
            <a:pPr rtl="0"/>
            <a:r>
              <a:rPr lang="pt-br" dirty="0">
                <a:solidFill>
                  <a:schemeClr val="tx1"/>
                </a:solidFill>
                <a:latin typeface="Lucida Console" panose="020B0609040504020204" pitchFamily="49" charset="0"/>
                <a:cs typeface="Courier New" panose="02070309020205020404" pitchFamily="49" charset="0"/>
              </a:rPr>
              <a:t># Você pode ignorar a etapa "docker login" se tiver a configuração </a:t>
            </a:r>
            <a:r>
              <a:rPr lang="pt-br" dirty="0">
                <a:solidFill>
                  <a:srgbClr val="000000"/>
                </a:solidFill>
                <a:latin typeface="Lucida Console" panose="020B0609040504020204" pitchFamily="49" charset="0"/>
                <a:cs typeface="Courier New" panose="02070309020205020404" pitchFamily="49" charset="0"/>
              </a:rPr>
              <a:t>amazon-ecr-credential-helper</a:t>
            </a:r>
            <a:r>
              <a:rPr lang="pt-br" dirty="0">
                <a:solidFill>
                  <a:schemeClr val="tx1"/>
                </a:solidFill>
                <a:latin typeface="Lucida Console" panose="020B0609040504020204" pitchFamily="49" charset="0"/>
                <a:cs typeface="Courier New" panose="02070309020205020404" pitchFamily="49" charset="0"/>
              </a:rPr>
              <a:t>. </a:t>
            </a:r>
          </a:p>
          <a:p>
            <a:pPr rtl="0"/>
            <a:endParaRPr lang="en-US" dirty="0">
              <a:solidFill>
                <a:schemeClr val="tx1"/>
              </a:solidFill>
              <a:latin typeface="Lucida Console" panose="020B0609040504020204" pitchFamily="49" charset="0"/>
              <a:cs typeface="Courier New" panose="02070309020205020404" pitchFamily="49" charset="0"/>
            </a:endParaRPr>
          </a:p>
          <a:p>
            <a:pPr rtl="0"/>
            <a:r>
              <a:rPr lang="pt-br" dirty="0">
                <a:solidFill>
                  <a:schemeClr val="tx1"/>
                </a:solidFill>
                <a:latin typeface="Lucida Console" panose="020B0609040504020204" pitchFamily="49" charset="0"/>
                <a:cs typeface="Courier New" panose="02070309020205020404" pitchFamily="49" charset="0"/>
              </a:rPr>
              <a:t># Enviar uma imagem para o repositório</a:t>
            </a:r>
          </a:p>
          <a:p>
            <a:pPr rtl="0"/>
            <a:r>
              <a:rPr lang="pt-br" dirty="0">
                <a:solidFill>
                  <a:schemeClr val="tx1"/>
                </a:solidFill>
                <a:latin typeface="Lucida Console" panose="020B0609040504020204" pitchFamily="49" charset="0"/>
                <a:cs typeface="Courier New" panose="02070309020205020404" pitchFamily="49" charset="0"/>
              </a:rPr>
              <a:t>&gt; </a:t>
            </a:r>
            <a:r>
              <a:rPr lang="pt-br" dirty="0">
                <a:solidFill>
                  <a:srgbClr val="000000"/>
                </a:solidFill>
                <a:latin typeface="Lucida Console" panose="020B0609040504020204" pitchFamily="49" charset="0"/>
                <a:cs typeface="Courier New" panose="02070309020205020404" pitchFamily="49" charset="0"/>
              </a:rPr>
              <a:t>docker push</a:t>
            </a:r>
            <a:r>
              <a:rPr lang="pt-br" dirty="0">
                <a:solidFill>
                  <a:schemeClr val="tx1"/>
                </a:solidFill>
                <a:latin typeface="Lucida Console" panose="020B0609040504020204" pitchFamily="49" charset="0"/>
                <a:cs typeface="Courier New" panose="02070309020205020404" pitchFamily="49" charset="0"/>
              </a:rPr>
              <a:t> </a:t>
            </a:r>
            <a:r>
              <a:rPr lang="pt-br" i="1" dirty="0">
                <a:solidFill>
                  <a:srgbClr val="000000"/>
                </a:solidFill>
                <a:latin typeface="Lucida Console" panose="020B0609040504020204" pitchFamily="49" charset="0"/>
                <a:cs typeface="Courier New" panose="02070309020205020404" pitchFamily="49" charset="0"/>
              </a:rPr>
              <a:t>aws_account_id</a:t>
            </a:r>
            <a:r>
              <a:rPr lang="pt-br" dirty="0">
                <a:solidFill>
                  <a:srgbClr val="000000"/>
                </a:solidFill>
                <a:latin typeface="Lucida Console" panose="020B0609040504020204" pitchFamily="49" charset="0"/>
                <a:cs typeface="Courier New" panose="02070309020205020404" pitchFamily="49" charset="0"/>
              </a:rPr>
              <a:t>.dkr.ecr.us-east-1.amazonaws.com/hello-world</a:t>
            </a:r>
          </a:p>
        </p:txBody>
      </p:sp>
      <p:sp>
        <p:nvSpPr>
          <p:cNvPr id="3" name="Footer Placeholder 2"/>
          <p:cNvSpPr>
            <a:spLocks noGrp="1"/>
          </p:cNvSpPr>
          <p:nvPr>
            <p:ph type="ftr" sz="quarter" idx="3"/>
          </p:nvPr>
        </p:nvSpPr>
        <p:spPr>
          <a:xfrm>
            <a:off x="419100" y="6356350"/>
            <a:ext cx="5231073" cy="365125"/>
          </a:xfrm>
        </p:spPr>
        <p:txBody>
          <a:bodyPr rtlCol="0"/>
          <a:lstStyle/>
          <a:p>
            <a:pPr rtl="0"/>
            <a:r>
              <a:rPr lang="pt-br"/>
              <a:t>© 2020 Amazon Web Services, Inc. ou suas afiliadas. Todos os direitos reservados.</a:t>
            </a:r>
          </a:p>
        </p:txBody>
      </p:sp>
    </p:spTree>
    <p:custDataLst>
      <p:tags r:id="rId1"/>
    </p:custDataLst>
    <p:extLst>
      <p:ext uri="{BB962C8B-B14F-4D97-AF65-F5344CB8AC3E}">
        <p14:creationId xmlns:p14="http://schemas.microsoft.com/office/powerpoint/2010/main" val="374769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52" y="2610606"/>
            <a:ext cx="11353800" cy="1636787"/>
          </a:xfrm>
        </p:spPr>
        <p:txBody>
          <a:bodyPr rtlCol="0">
            <a:noAutofit/>
          </a:bodyPr>
          <a:lstStyle/>
          <a:p>
            <a:pPr rtl="0"/>
            <a:r>
              <a:rPr lang="pt-br" sz="6000" dirty="0"/>
              <a:t>Introdução ao</a:t>
            </a:r>
            <a:br>
              <a:rPr lang="en-US" sz="6000" dirty="0"/>
            </a:br>
            <a:r>
              <a:rPr lang="pt-br" sz="6000" dirty="0"/>
              <a:t>Amazon </a:t>
            </a:r>
            <a:r>
              <a:rPr lang="pt-br" sz="6000" dirty="0">
                <a:solidFill>
                  <a:srgbClr val="FFFFFF"/>
                </a:solidFill>
              </a:rPr>
              <a:t>Container</a:t>
            </a:r>
            <a:r>
              <a:rPr lang="pt-br" sz="6000" dirty="0"/>
              <a:t> </a:t>
            </a:r>
            <a:r>
              <a:rPr lang="pt-br" dirty="0">
                <a:solidFill>
                  <a:srgbClr val="FFFFFF"/>
                </a:solidFill>
              </a:rPr>
              <a:t>S</a:t>
            </a:r>
            <a:r>
              <a:rPr lang="pt-br" sz="6000" dirty="0">
                <a:solidFill>
                  <a:srgbClr val="FFFFFF"/>
                </a:solidFill>
              </a:rPr>
              <a:t>ervices</a:t>
            </a:r>
            <a:endParaRPr lang="en-US" sz="6000" dirty="0">
              <a:solidFill>
                <a:srgbClr val="FFFFFF"/>
              </a:solidFill>
              <a:latin typeface="Amazon Ember Light" panose="020B0403020204020204"/>
            </a:endParaRPr>
          </a:p>
        </p:txBody>
      </p:sp>
      <p:sp>
        <p:nvSpPr>
          <p:cNvPr id="3" name="Slide Number Placeholder 2"/>
          <p:cNvSpPr>
            <a:spLocks noGrp="1"/>
          </p:cNvSpPr>
          <p:nvPr>
            <p:ph type="sldNum" sz="quarter" idx="4294967295"/>
          </p:nvPr>
        </p:nvSpPr>
        <p:spPr>
          <a:xfrm>
            <a:off x="9448800" y="6356350"/>
            <a:ext cx="2743200" cy="365125"/>
          </a:xfrm>
        </p:spPr>
        <p:txBody>
          <a:bodyPr rtlCol="0"/>
          <a:lstStyle/>
          <a:p>
            <a:pPr rtl="0"/>
            <a:fld id="{9FC43BFD-8FF7-A343-A8A6-E2338FCE8046}" type="slidenum">
              <a:rPr lang="en-US" smtClean="0"/>
              <a:pPr rtl="0"/>
              <a:t>21</a:t>
            </a:fld>
            <a:endParaRPr lang="en-US"/>
          </a:p>
        </p:txBody>
      </p:sp>
      <p:sp>
        <p:nvSpPr>
          <p:cNvPr id="5" name="Footer Placeholder 4"/>
          <p:cNvSpPr>
            <a:spLocks noGrp="1"/>
          </p:cNvSpPr>
          <p:nvPr>
            <p:ph type="ftr" sz="quarter" idx="3"/>
          </p:nvPr>
        </p:nvSpPr>
        <p:spPr>
          <a:xfrm>
            <a:off x="419100" y="6356350"/>
            <a:ext cx="4999061" cy="365125"/>
          </a:xfrm>
        </p:spPr>
        <p:txBody>
          <a:bodyPr rtlCol="0"/>
          <a:lstStyle/>
          <a:p>
            <a:pPr rtl="0"/>
            <a:r>
              <a:rPr lang="pt-br"/>
              <a:t>© 2020 Amazon Web Services, Inc. ou suas afiliadas. Todos os direitos reservados.</a:t>
            </a:r>
          </a:p>
        </p:txBody>
      </p:sp>
    </p:spTree>
    <p:custDataLst>
      <p:tags r:id="rId1"/>
    </p:custDataLst>
    <p:extLst>
      <p:ext uri="{BB962C8B-B14F-4D97-AF65-F5344CB8AC3E}">
        <p14:creationId xmlns:p14="http://schemas.microsoft.com/office/powerpoint/2010/main" val="205411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32748" y="365125"/>
            <a:ext cx="9034272" cy="474119"/>
          </a:xfrm>
        </p:spPr>
        <p:txBody>
          <a:bodyPr rtlCol="0"/>
          <a:lstStyle/>
          <a:p>
            <a:pPr rtl="0"/>
            <a:r>
              <a:rPr lang="pt-br" sz="3500" dirty="0"/>
              <a:t>Evolução da </a:t>
            </a:r>
            <a:r>
              <a:rPr lang="pt-br" sz="3500" dirty="0">
                <a:solidFill>
                  <a:srgbClr val="FFFFFF"/>
                </a:solidFill>
              </a:rPr>
              <a:t>gestão de contêineres</a:t>
            </a:r>
            <a:endParaRPr lang="en-US" sz="3500" dirty="0">
              <a:solidFill>
                <a:srgbClr val="FFFFFF"/>
              </a:solidFill>
              <a:latin typeface="Amazon Ember Light" panose="020B0403020204020204"/>
            </a:endParaRPr>
          </a:p>
        </p:txBody>
      </p:sp>
      <p:sp>
        <p:nvSpPr>
          <p:cNvPr id="2" name="Slide Number Placeholder 1"/>
          <p:cNvSpPr>
            <a:spLocks noGrp="1"/>
          </p:cNvSpPr>
          <p:nvPr>
            <p:ph type="sldNum" sz="quarter" idx="12"/>
          </p:nvPr>
        </p:nvSpPr>
        <p:spPr/>
        <p:txBody>
          <a:bodyPr rtlCol="0"/>
          <a:lstStyle/>
          <a:p>
            <a:pPr rtl="0"/>
            <a:fld id="{9FC43BFD-8FF7-A343-A8A6-E2338FCE8046}" type="slidenum">
              <a:rPr lang="en-US" smtClean="0"/>
              <a:pPr rtl="0"/>
              <a:t>22</a:t>
            </a:fld>
            <a:endParaRPr lang="en-US"/>
          </a:p>
        </p:txBody>
      </p:sp>
      <p:sp>
        <p:nvSpPr>
          <p:cNvPr id="23" name="Content Placeholder 8"/>
          <p:cNvSpPr txBox="1">
            <a:spLocks/>
          </p:cNvSpPr>
          <p:nvPr/>
        </p:nvSpPr>
        <p:spPr>
          <a:xfrm>
            <a:off x="4488484" y="4770126"/>
            <a:ext cx="2615879" cy="11861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rtl="0">
              <a:buFont typeface="Arial"/>
              <a:buNone/>
            </a:pPr>
            <a:r>
              <a:rPr lang="pt-br" sz="2400">
                <a:latin typeface="Amazon Ember" panose="02000000000000000000" pitchFamily="2" charset="0"/>
                <a:ea typeface="Amazon Ember" panose="02000000000000000000" pitchFamily="2" charset="0"/>
              </a:rPr>
              <a:t>Contêiner de Docker</a:t>
            </a:r>
          </a:p>
        </p:txBody>
      </p:sp>
      <p:sp>
        <p:nvSpPr>
          <p:cNvPr id="24" name="Content Placeholder 8"/>
          <p:cNvSpPr txBox="1">
            <a:spLocks/>
          </p:cNvSpPr>
          <p:nvPr/>
        </p:nvSpPr>
        <p:spPr>
          <a:xfrm>
            <a:off x="8615027" y="5796717"/>
            <a:ext cx="2883781" cy="4472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rtl="0">
              <a:buFont typeface="Arial"/>
              <a:buNone/>
            </a:pPr>
            <a:r>
              <a:rPr lang="pt-br" sz="2400">
                <a:latin typeface="Amazon Ember" panose="02000000000000000000" pitchFamily="2" charset="0"/>
                <a:ea typeface="Amazon Ember" panose="02000000000000000000" pitchFamily="2" charset="0"/>
              </a:rPr>
              <a:t>Contêineres do Docker</a:t>
            </a:r>
          </a:p>
        </p:txBody>
      </p:sp>
      <p:cxnSp>
        <p:nvCxnSpPr>
          <p:cNvPr id="25" name="Straight Arrow Connector 24"/>
          <p:cNvCxnSpPr/>
          <p:nvPr/>
        </p:nvCxnSpPr>
        <p:spPr>
          <a:xfrm>
            <a:off x="2796126" y="3653863"/>
            <a:ext cx="1952520" cy="0"/>
          </a:xfrm>
          <a:prstGeom prst="straightConnector1">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991665" y="3634608"/>
            <a:ext cx="2049843" cy="0"/>
          </a:xfrm>
          <a:prstGeom prst="straightConnector1">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3"/>
          </p:nvPr>
        </p:nvSpPr>
        <p:spPr>
          <a:xfrm>
            <a:off x="419100" y="6356350"/>
            <a:ext cx="4657867" cy="365125"/>
          </a:xfrm>
        </p:spPr>
        <p:txBody>
          <a:bodyPr rtlCol="0"/>
          <a:lstStyle/>
          <a:p>
            <a:pPr rtl="0"/>
            <a:r>
              <a:rPr lang="pt-br" dirty="0"/>
              <a:t>© 2020 Amazon Web Services, Inc. ou suas afiliadas. Todos os direitos reservados.</a:t>
            </a:r>
          </a:p>
        </p:txBody>
      </p:sp>
      <p:sp>
        <p:nvSpPr>
          <p:cNvPr id="27" name="TextBox 26">
            <a:extLst>
              <a:ext uri="{FF2B5EF4-FFF2-40B4-BE49-F238E27FC236}">
                <a16:creationId xmlns:a16="http://schemas.microsoft.com/office/drawing/2014/main" id="{4256BB3C-8013-824D-8B2A-F604C7B4DC6C}"/>
              </a:ext>
            </a:extLst>
          </p:cNvPr>
          <p:cNvSpPr txBox="1"/>
          <p:nvPr/>
        </p:nvSpPr>
        <p:spPr>
          <a:xfrm>
            <a:off x="748137" y="4664184"/>
            <a:ext cx="2100921" cy="461665"/>
          </a:xfrm>
          <a:prstGeom prst="rect">
            <a:avLst/>
          </a:prstGeom>
          <a:noFill/>
        </p:spPr>
        <p:txBody>
          <a:bodyPr wrap="square" rtlCol="0">
            <a:spAutoFit/>
          </a:bodyPr>
          <a:lstStyle/>
          <a:p>
            <a:pPr algn="ctr" rtl="0"/>
            <a:r>
              <a:rPr lang="pt-br" sz="2400">
                <a:latin typeface="Amazon Ember" panose="02000000000000000000" pitchFamily="2" charset="0"/>
                <a:ea typeface="Amazon Ember" panose="02000000000000000000" pitchFamily="2" charset="0"/>
              </a:rPr>
              <a:t>Amazon EC2</a:t>
            </a:r>
          </a:p>
        </p:txBody>
      </p:sp>
      <p:pic>
        <p:nvPicPr>
          <p:cNvPr id="28" name="Graphic 6">
            <a:extLst>
              <a:ext uri="{FF2B5EF4-FFF2-40B4-BE49-F238E27FC236}">
                <a16:creationId xmlns:a16="http://schemas.microsoft.com/office/drawing/2014/main" id="{D8AF6CFD-7182-AE41-BE56-CA8D81C11633}"/>
              </a:ext>
            </a:extLst>
          </p:cNvPr>
          <p:cNvPicPr>
            <a:picLocks noChangeAspect="1"/>
          </p:cNvPicPr>
          <p:nvPr/>
        </p:nvPicPr>
        <p:blipFill>
          <a:blip r:embed="rId4"/>
          <a:stretch>
            <a:fillRect/>
          </a:stretch>
        </p:blipFill>
        <p:spPr>
          <a:xfrm>
            <a:off x="884198" y="2739463"/>
            <a:ext cx="1828800" cy="1828800"/>
          </a:xfrm>
          <a:prstGeom prst="rect">
            <a:avLst/>
          </a:prstGeom>
        </p:spPr>
      </p:pic>
      <p:pic>
        <p:nvPicPr>
          <p:cNvPr id="29" name="Graphic 135">
            <a:extLst>
              <a:ext uri="{FF2B5EF4-FFF2-40B4-BE49-F238E27FC236}">
                <a16:creationId xmlns:a16="http://schemas.microsoft.com/office/drawing/2014/main" id="{C19987B1-DB3A-1640-994D-BCB81FCC1AE4}"/>
              </a:ext>
            </a:extLst>
          </p:cNvPr>
          <p:cNvPicPr>
            <a:picLocks noChangeAspect="1"/>
          </p:cNvPicPr>
          <p:nvPr/>
        </p:nvPicPr>
        <p:blipFill>
          <a:blip r:embed="rId5"/>
          <a:stretch>
            <a:fillRect/>
          </a:stretch>
        </p:blipFill>
        <p:spPr>
          <a:xfrm>
            <a:off x="4797342" y="2619203"/>
            <a:ext cx="1828800" cy="1828800"/>
          </a:xfrm>
          <a:prstGeom prst="rect">
            <a:avLst/>
          </a:prstGeom>
        </p:spPr>
      </p:pic>
      <p:pic>
        <p:nvPicPr>
          <p:cNvPr id="30" name="Graphic 13">
            <a:extLst>
              <a:ext uri="{FF2B5EF4-FFF2-40B4-BE49-F238E27FC236}">
                <a16:creationId xmlns:a16="http://schemas.microsoft.com/office/drawing/2014/main" id="{8ED914EA-8278-5449-B046-F8859FA607C7}"/>
              </a:ext>
            </a:extLst>
          </p:cNvPr>
          <p:cNvPicPr>
            <a:picLocks noChangeAspect="1"/>
          </p:cNvPicPr>
          <p:nvPr/>
        </p:nvPicPr>
        <p:blipFill>
          <a:blip r:embed="rId6"/>
          <a:stretch>
            <a:fillRect/>
          </a:stretch>
        </p:blipFill>
        <p:spPr>
          <a:xfrm>
            <a:off x="5826048" y="3022929"/>
            <a:ext cx="914400" cy="914400"/>
          </a:xfrm>
          <a:prstGeom prst="rect">
            <a:avLst/>
          </a:prstGeom>
          <a:solidFill>
            <a:schemeClr val="bg1"/>
          </a:solidFill>
        </p:spPr>
      </p:pic>
      <p:pic>
        <p:nvPicPr>
          <p:cNvPr id="31" name="Graphic 13">
            <a:extLst>
              <a:ext uri="{FF2B5EF4-FFF2-40B4-BE49-F238E27FC236}">
                <a16:creationId xmlns:a16="http://schemas.microsoft.com/office/drawing/2014/main" id="{8ED914EA-8278-5449-B046-F8859FA607C7}"/>
              </a:ext>
            </a:extLst>
          </p:cNvPr>
          <p:cNvPicPr>
            <a:picLocks noChangeAspect="1"/>
          </p:cNvPicPr>
          <p:nvPr/>
        </p:nvPicPr>
        <p:blipFill>
          <a:blip r:embed="rId6"/>
          <a:stretch>
            <a:fillRect/>
          </a:stretch>
        </p:blipFill>
        <p:spPr>
          <a:xfrm>
            <a:off x="5817591" y="3774124"/>
            <a:ext cx="914400" cy="914400"/>
          </a:xfrm>
          <a:prstGeom prst="rect">
            <a:avLst/>
          </a:prstGeom>
          <a:solidFill>
            <a:schemeClr val="bg1"/>
          </a:solidFill>
        </p:spPr>
      </p:pic>
      <p:pic>
        <p:nvPicPr>
          <p:cNvPr id="39" name="Graphic 135">
            <a:extLst>
              <a:ext uri="{FF2B5EF4-FFF2-40B4-BE49-F238E27FC236}">
                <a16:creationId xmlns:a16="http://schemas.microsoft.com/office/drawing/2014/main" id="{C19987B1-DB3A-1640-994D-BCB81FCC1AE4}"/>
              </a:ext>
            </a:extLst>
          </p:cNvPr>
          <p:cNvPicPr>
            <a:picLocks noChangeAspect="1"/>
          </p:cNvPicPr>
          <p:nvPr/>
        </p:nvPicPr>
        <p:blipFill>
          <a:blip r:embed="rId5"/>
          <a:stretch>
            <a:fillRect/>
          </a:stretch>
        </p:blipFill>
        <p:spPr>
          <a:xfrm>
            <a:off x="9036669" y="1502940"/>
            <a:ext cx="1828800" cy="1828800"/>
          </a:xfrm>
          <a:prstGeom prst="rect">
            <a:avLst/>
          </a:prstGeom>
        </p:spPr>
      </p:pic>
      <p:pic>
        <p:nvPicPr>
          <p:cNvPr id="40" name="Graphic 13">
            <a:extLst>
              <a:ext uri="{FF2B5EF4-FFF2-40B4-BE49-F238E27FC236}">
                <a16:creationId xmlns:a16="http://schemas.microsoft.com/office/drawing/2014/main" id="{8ED914EA-8278-5449-B046-F8859FA607C7}"/>
              </a:ext>
            </a:extLst>
          </p:cNvPr>
          <p:cNvPicPr>
            <a:picLocks noChangeAspect="1"/>
          </p:cNvPicPr>
          <p:nvPr/>
        </p:nvPicPr>
        <p:blipFill>
          <a:blip r:embed="rId6"/>
          <a:stretch>
            <a:fillRect/>
          </a:stretch>
        </p:blipFill>
        <p:spPr>
          <a:xfrm>
            <a:off x="10065375" y="1906666"/>
            <a:ext cx="914400" cy="914400"/>
          </a:xfrm>
          <a:prstGeom prst="rect">
            <a:avLst/>
          </a:prstGeom>
          <a:solidFill>
            <a:schemeClr val="bg1"/>
          </a:solidFill>
        </p:spPr>
      </p:pic>
      <p:pic>
        <p:nvPicPr>
          <p:cNvPr id="41" name="Graphic 13">
            <a:extLst>
              <a:ext uri="{FF2B5EF4-FFF2-40B4-BE49-F238E27FC236}">
                <a16:creationId xmlns:a16="http://schemas.microsoft.com/office/drawing/2014/main" id="{8ED914EA-8278-5449-B046-F8859FA607C7}"/>
              </a:ext>
            </a:extLst>
          </p:cNvPr>
          <p:cNvPicPr>
            <a:picLocks noChangeAspect="1"/>
          </p:cNvPicPr>
          <p:nvPr/>
        </p:nvPicPr>
        <p:blipFill>
          <a:blip r:embed="rId6"/>
          <a:stretch>
            <a:fillRect/>
          </a:stretch>
        </p:blipFill>
        <p:spPr>
          <a:xfrm>
            <a:off x="10056918" y="2657861"/>
            <a:ext cx="914400" cy="914400"/>
          </a:xfrm>
          <a:prstGeom prst="rect">
            <a:avLst/>
          </a:prstGeom>
          <a:solidFill>
            <a:schemeClr val="bg1"/>
          </a:solidFill>
        </p:spPr>
      </p:pic>
      <p:pic>
        <p:nvPicPr>
          <p:cNvPr id="42" name="Graphic 135">
            <a:extLst>
              <a:ext uri="{FF2B5EF4-FFF2-40B4-BE49-F238E27FC236}">
                <a16:creationId xmlns:a16="http://schemas.microsoft.com/office/drawing/2014/main" id="{C19987B1-DB3A-1640-994D-BCB81FCC1AE4}"/>
              </a:ext>
            </a:extLst>
          </p:cNvPr>
          <p:cNvPicPr>
            <a:picLocks noChangeAspect="1"/>
          </p:cNvPicPr>
          <p:nvPr/>
        </p:nvPicPr>
        <p:blipFill>
          <a:blip r:embed="rId5"/>
          <a:stretch>
            <a:fillRect/>
          </a:stretch>
        </p:blipFill>
        <p:spPr>
          <a:xfrm>
            <a:off x="9036669" y="3735466"/>
            <a:ext cx="1828800" cy="1828800"/>
          </a:xfrm>
          <a:prstGeom prst="rect">
            <a:avLst/>
          </a:prstGeom>
        </p:spPr>
      </p:pic>
      <p:pic>
        <p:nvPicPr>
          <p:cNvPr id="43" name="Graphic 13">
            <a:extLst>
              <a:ext uri="{FF2B5EF4-FFF2-40B4-BE49-F238E27FC236}">
                <a16:creationId xmlns:a16="http://schemas.microsoft.com/office/drawing/2014/main" id="{8ED914EA-8278-5449-B046-F8859FA607C7}"/>
              </a:ext>
            </a:extLst>
          </p:cNvPr>
          <p:cNvPicPr>
            <a:picLocks noChangeAspect="1"/>
          </p:cNvPicPr>
          <p:nvPr/>
        </p:nvPicPr>
        <p:blipFill>
          <a:blip r:embed="rId6"/>
          <a:stretch>
            <a:fillRect/>
          </a:stretch>
        </p:blipFill>
        <p:spPr>
          <a:xfrm>
            <a:off x="10065375" y="4139192"/>
            <a:ext cx="914400" cy="914400"/>
          </a:xfrm>
          <a:prstGeom prst="rect">
            <a:avLst/>
          </a:prstGeom>
          <a:solidFill>
            <a:schemeClr val="bg1"/>
          </a:solidFill>
        </p:spPr>
      </p:pic>
      <p:pic>
        <p:nvPicPr>
          <p:cNvPr id="44" name="Graphic 13">
            <a:extLst>
              <a:ext uri="{FF2B5EF4-FFF2-40B4-BE49-F238E27FC236}">
                <a16:creationId xmlns:a16="http://schemas.microsoft.com/office/drawing/2014/main" id="{8ED914EA-8278-5449-B046-F8859FA607C7}"/>
              </a:ext>
            </a:extLst>
          </p:cNvPr>
          <p:cNvPicPr>
            <a:picLocks noChangeAspect="1"/>
          </p:cNvPicPr>
          <p:nvPr/>
        </p:nvPicPr>
        <p:blipFill>
          <a:blip r:embed="rId6"/>
          <a:stretch>
            <a:fillRect/>
          </a:stretch>
        </p:blipFill>
        <p:spPr>
          <a:xfrm>
            <a:off x="10056918" y="4890387"/>
            <a:ext cx="914400" cy="914400"/>
          </a:xfrm>
          <a:prstGeom prst="rect">
            <a:avLst/>
          </a:prstGeom>
          <a:solidFill>
            <a:schemeClr val="bg1"/>
          </a:solidFill>
        </p:spPr>
      </p:pic>
    </p:spTree>
    <p:custDataLst>
      <p:tags r:id="rId1"/>
    </p:custDataLst>
    <p:extLst>
      <p:ext uri="{BB962C8B-B14F-4D97-AF65-F5344CB8AC3E}">
        <p14:creationId xmlns:p14="http://schemas.microsoft.com/office/powerpoint/2010/main" val="1442515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748" y="365125"/>
            <a:ext cx="6909748" cy="474119"/>
          </a:xfrm>
        </p:spPr>
        <p:txBody>
          <a:bodyPr rtlCol="0"/>
          <a:lstStyle/>
          <a:p>
            <a:pPr rtl="0"/>
            <a:r>
              <a:rPr lang="pt-br" sz="3500" dirty="0"/>
              <a:t>Desafios de gerenciamento</a:t>
            </a:r>
          </a:p>
        </p:txBody>
      </p:sp>
      <p:sp>
        <p:nvSpPr>
          <p:cNvPr id="3" name="Slide Number Placeholder 2"/>
          <p:cNvSpPr>
            <a:spLocks noGrp="1"/>
          </p:cNvSpPr>
          <p:nvPr>
            <p:ph type="sldNum" sz="quarter" idx="12"/>
          </p:nvPr>
        </p:nvSpPr>
        <p:spPr/>
        <p:txBody>
          <a:bodyPr rtlCol="0"/>
          <a:lstStyle/>
          <a:p>
            <a:pPr rtl="0"/>
            <a:fld id="{9FC43BFD-8FF7-A343-A8A6-E2338FCE8046}" type="slidenum">
              <a:rPr lang="en-US" smtClean="0"/>
              <a:pPr rtl="0"/>
              <a:t>23</a:t>
            </a:fld>
            <a:endParaRPr lang="en-US"/>
          </a:p>
        </p:txBody>
      </p:sp>
      <p:sp>
        <p:nvSpPr>
          <p:cNvPr id="258" name="Footer Placeholder 257"/>
          <p:cNvSpPr>
            <a:spLocks noGrp="1"/>
          </p:cNvSpPr>
          <p:nvPr>
            <p:ph type="ftr" sz="quarter" idx="3"/>
          </p:nvPr>
        </p:nvSpPr>
        <p:spPr>
          <a:xfrm>
            <a:off x="419100" y="6356350"/>
            <a:ext cx="4262082" cy="365125"/>
          </a:xfrm>
        </p:spPr>
        <p:txBody>
          <a:bodyPr rtlCol="0"/>
          <a:lstStyle/>
          <a:p>
            <a:pPr rtl="0"/>
            <a:r>
              <a:rPr lang="pt-br" dirty="0"/>
              <a:t>© 2020 Amazon Web Services, Inc. ou suas afiliadas. Todos os direitos reservados.</a:t>
            </a:r>
          </a:p>
        </p:txBody>
      </p:sp>
      <p:pic>
        <p:nvPicPr>
          <p:cNvPr id="109" name="Graphic 39">
            <a:extLst>
              <a:ext uri="{FF2B5EF4-FFF2-40B4-BE49-F238E27FC236}">
                <a16:creationId xmlns:a16="http://schemas.microsoft.com/office/drawing/2014/main" id="{6FA71975-EA2D-784E-8A28-738A17320E91}"/>
              </a:ext>
            </a:extLst>
          </p:cNvPr>
          <p:cNvPicPr>
            <a:picLocks noChangeAspect="1"/>
          </p:cNvPicPr>
          <p:nvPr/>
        </p:nvPicPr>
        <p:blipFill>
          <a:blip r:embed="rId4"/>
          <a:stretch>
            <a:fillRect/>
          </a:stretch>
        </p:blipFill>
        <p:spPr>
          <a:xfrm>
            <a:off x="460155" y="3778942"/>
            <a:ext cx="914400" cy="914400"/>
          </a:xfrm>
          <a:prstGeom prst="rect">
            <a:avLst/>
          </a:prstGeom>
        </p:spPr>
      </p:pic>
      <p:grpSp>
        <p:nvGrpSpPr>
          <p:cNvPr id="260" name="Group 259"/>
          <p:cNvGrpSpPr/>
          <p:nvPr/>
        </p:nvGrpSpPr>
        <p:grpSpPr>
          <a:xfrm>
            <a:off x="2119593" y="3245927"/>
            <a:ext cx="9483638" cy="1233020"/>
            <a:chOff x="476466" y="1600465"/>
            <a:chExt cx="9483638" cy="1233020"/>
          </a:xfrm>
        </p:grpSpPr>
        <p:grpSp>
          <p:nvGrpSpPr>
            <p:cNvPr id="259" name="Group 258"/>
            <p:cNvGrpSpPr/>
            <p:nvPr/>
          </p:nvGrpSpPr>
          <p:grpSpPr>
            <a:xfrm>
              <a:off x="476466" y="1604361"/>
              <a:ext cx="1168672" cy="1218585"/>
              <a:chOff x="476466" y="1604361"/>
              <a:chExt cx="1168672" cy="1218585"/>
            </a:xfrm>
          </p:grpSpPr>
          <p:pic>
            <p:nvPicPr>
              <p:cNvPr id="110" name="Graphic 135">
                <a:extLst>
                  <a:ext uri="{FF2B5EF4-FFF2-40B4-BE49-F238E27FC236}">
                    <a16:creationId xmlns:a16="http://schemas.microsoft.com/office/drawing/2014/main" id="{C19987B1-DB3A-1640-994D-BCB81FCC1AE4}"/>
                  </a:ext>
                </a:extLst>
              </p:cNvPr>
              <p:cNvPicPr>
                <a:picLocks noChangeAspect="1"/>
              </p:cNvPicPr>
              <p:nvPr/>
            </p:nvPicPr>
            <p:blipFill>
              <a:blip r:embed="rId5"/>
              <a:stretch>
                <a:fillRect/>
              </a:stretch>
            </p:blipFill>
            <p:spPr>
              <a:xfrm>
                <a:off x="476466" y="1604361"/>
                <a:ext cx="1067942" cy="1067942"/>
              </a:xfrm>
              <a:prstGeom prst="rect">
                <a:avLst/>
              </a:prstGeom>
            </p:spPr>
          </p:pic>
          <p:pic>
            <p:nvPicPr>
              <p:cNvPr id="111" name="Graphic 13">
                <a:extLst>
                  <a:ext uri="{FF2B5EF4-FFF2-40B4-BE49-F238E27FC236}">
                    <a16:creationId xmlns:a16="http://schemas.microsoft.com/office/drawing/2014/main" id="{8ED914EA-8278-5449-B046-F8859FA607C7}"/>
                  </a:ext>
                </a:extLst>
              </p:cNvPr>
              <p:cNvPicPr>
                <a:picLocks noChangeAspect="1"/>
              </p:cNvPicPr>
              <p:nvPr/>
            </p:nvPicPr>
            <p:blipFill>
              <a:blip r:embed="rId6"/>
              <a:stretch>
                <a:fillRect/>
              </a:stretch>
            </p:blipFill>
            <p:spPr>
              <a:xfrm>
                <a:off x="1111167" y="1843537"/>
                <a:ext cx="533971" cy="533971"/>
              </a:xfrm>
              <a:prstGeom prst="rect">
                <a:avLst/>
              </a:prstGeom>
              <a:solidFill>
                <a:schemeClr val="bg1"/>
              </a:solidFill>
            </p:spPr>
          </p:pic>
          <p:pic>
            <p:nvPicPr>
              <p:cNvPr id="112" name="Graphic 13">
                <a:extLst>
                  <a:ext uri="{FF2B5EF4-FFF2-40B4-BE49-F238E27FC236}">
                    <a16:creationId xmlns:a16="http://schemas.microsoft.com/office/drawing/2014/main" id="{8ED914EA-8278-5449-B046-F8859FA607C7}"/>
                  </a:ext>
                </a:extLst>
              </p:cNvPr>
              <p:cNvPicPr>
                <a:picLocks noChangeAspect="1"/>
              </p:cNvPicPr>
              <p:nvPr/>
            </p:nvPicPr>
            <p:blipFill>
              <a:blip r:embed="rId6"/>
              <a:stretch>
                <a:fillRect/>
              </a:stretch>
            </p:blipFill>
            <p:spPr>
              <a:xfrm>
                <a:off x="1111166" y="2288975"/>
                <a:ext cx="533971" cy="533971"/>
              </a:xfrm>
              <a:prstGeom prst="rect">
                <a:avLst/>
              </a:prstGeom>
              <a:solidFill>
                <a:schemeClr val="bg1"/>
              </a:solidFill>
            </p:spPr>
          </p:pic>
        </p:grpSp>
        <p:grpSp>
          <p:nvGrpSpPr>
            <p:cNvPr id="113" name="Group 112"/>
            <p:cNvGrpSpPr/>
            <p:nvPr/>
          </p:nvGrpSpPr>
          <p:grpSpPr>
            <a:xfrm>
              <a:off x="1862294" y="1604361"/>
              <a:ext cx="1168672" cy="1218585"/>
              <a:chOff x="476466" y="1604361"/>
              <a:chExt cx="1168672" cy="1218585"/>
            </a:xfrm>
          </p:grpSpPr>
          <p:pic>
            <p:nvPicPr>
              <p:cNvPr id="114" name="Graphic 135">
                <a:extLst>
                  <a:ext uri="{FF2B5EF4-FFF2-40B4-BE49-F238E27FC236}">
                    <a16:creationId xmlns:a16="http://schemas.microsoft.com/office/drawing/2014/main" id="{C19987B1-DB3A-1640-994D-BCB81FCC1AE4}"/>
                  </a:ext>
                </a:extLst>
              </p:cNvPr>
              <p:cNvPicPr>
                <a:picLocks noChangeAspect="1"/>
              </p:cNvPicPr>
              <p:nvPr/>
            </p:nvPicPr>
            <p:blipFill>
              <a:blip r:embed="rId5"/>
              <a:stretch>
                <a:fillRect/>
              </a:stretch>
            </p:blipFill>
            <p:spPr>
              <a:xfrm>
                <a:off x="476466" y="1604361"/>
                <a:ext cx="1067942" cy="1067942"/>
              </a:xfrm>
              <a:prstGeom prst="rect">
                <a:avLst/>
              </a:prstGeom>
            </p:spPr>
          </p:pic>
          <p:pic>
            <p:nvPicPr>
              <p:cNvPr id="115" name="Graphic 13">
                <a:extLst>
                  <a:ext uri="{FF2B5EF4-FFF2-40B4-BE49-F238E27FC236}">
                    <a16:creationId xmlns:a16="http://schemas.microsoft.com/office/drawing/2014/main" id="{8ED914EA-8278-5449-B046-F8859FA607C7}"/>
                  </a:ext>
                </a:extLst>
              </p:cNvPr>
              <p:cNvPicPr>
                <a:picLocks noChangeAspect="1"/>
              </p:cNvPicPr>
              <p:nvPr/>
            </p:nvPicPr>
            <p:blipFill>
              <a:blip r:embed="rId6"/>
              <a:stretch>
                <a:fillRect/>
              </a:stretch>
            </p:blipFill>
            <p:spPr>
              <a:xfrm>
                <a:off x="1111167" y="1843537"/>
                <a:ext cx="533971" cy="533971"/>
              </a:xfrm>
              <a:prstGeom prst="rect">
                <a:avLst/>
              </a:prstGeom>
              <a:solidFill>
                <a:schemeClr val="bg1"/>
              </a:solidFill>
            </p:spPr>
          </p:pic>
          <p:pic>
            <p:nvPicPr>
              <p:cNvPr id="116" name="Graphic 13">
                <a:extLst>
                  <a:ext uri="{FF2B5EF4-FFF2-40B4-BE49-F238E27FC236}">
                    <a16:creationId xmlns:a16="http://schemas.microsoft.com/office/drawing/2014/main" id="{8ED914EA-8278-5449-B046-F8859FA607C7}"/>
                  </a:ext>
                </a:extLst>
              </p:cNvPr>
              <p:cNvPicPr>
                <a:picLocks noChangeAspect="1"/>
              </p:cNvPicPr>
              <p:nvPr/>
            </p:nvPicPr>
            <p:blipFill>
              <a:blip r:embed="rId6"/>
              <a:stretch>
                <a:fillRect/>
              </a:stretch>
            </p:blipFill>
            <p:spPr>
              <a:xfrm>
                <a:off x="1111166" y="2288975"/>
                <a:ext cx="533971" cy="533971"/>
              </a:xfrm>
              <a:prstGeom prst="rect">
                <a:avLst/>
              </a:prstGeom>
              <a:solidFill>
                <a:schemeClr val="bg1"/>
              </a:solidFill>
            </p:spPr>
          </p:pic>
        </p:grpSp>
        <p:grpSp>
          <p:nvGrpSpPr>
            <p:cNvPr id="117" name="Group 116"/>
            <p:cNvGrpSpPr/>
            <p:nvPr/>
          </p:nvGrpSpPr>
          <p:grpSpPr>
            <a:xfrm>
              <a:off x="3248122" y="1604361"/>
              <a:ext cx="1168672" cy="1218585"/>
              <a:chOff x="476466" y="1604361"/>
              <a:chExt cx="1168672" cy="1218585"/>
            </a:xfrm>
          </p:grpSpPr>
          <p:pic>
            <p:nvPicPr>
              <p:cNvPr id="118" name="Graphic 135">
                <a:extLst>
                  <a:ext uri="{FF2B5EF4-FFF2-40B4-BE49-F238E27FC236}">
                    <a16:creationId xmlns:a16="http://schemas.microsoft.com/office/drawing/2014/main" id="{C19987B1-DB3A-1640-994D-BCB81FCC1AE4}"/>
                  </a:ext>
                </a:extLst>
              </p:cNvPr>
              <p:cNvPicPr>
                <a:picLocks noChangeAspect="1"/>
              </p:cNvPicPr>
              <p:nvPr/>
            </p:nvPicPr>
            <p:blipFill>
              <a:blip r:embed="rId5"/>
              <a:stretch>
                <a:fillRect/>
              </a:stretch>
            </p:blipFill>
            <p:spPr>
              <a:xfrm>
                <a:off x="476466" y="1604361"/>
                <a:ext cx="1067942" cy="1067942"/>
              </a:xfrm>
              <a:prstGeom prst="rect">
                <a:avLst/>
              </a:prstGeom>
            </p:spPr>
          </p:pic>
          <p:pic>
            <p:nvPicPr>
              <p:cNvPr id="119" name="Graphic 13">
                <a:extLst>
                  <a:ext uri="{FF2B5EF4-FFF2-40B4-BE49-F238E27FC236}">
                    <a16:creationId xmlns:a16="http://schemas.microsoft.com/office/drawing/2014/main" id="{8ED914EA-8278-5449-B046-F8859FA607C7}"/>
                  </a:ext>
                </a:extLst>
              </p:cNvPr>
              <p:cNvPicPr>
                <a:picLocks noChangeAspect="1"/>
              </p:cNvPicPr>
              <p:nvPr/>
            </p:nvPicPr>
            <p:blipFill>
              <a:blip r:embed="rId6"/>
              <a:stretch>
                <a:fillRect/>
              </a:stretch>
            </p:blipFill>
            <p:spPr>
              <a:xfrm>
                <a:off x="1111167" y="1843537"/>
                <a:ext cx="533971" cy="533971"/>
              </a:xfrm>
              <a:prstGeom prst="rect">
                <a:avLst/>
              </a:prstGeom>
              <a:solidFill>
                <a:schemeClr val="bg1"/>
              </a:solidFill>
            </p:spPr>
          </p:pic>
          <p:pic>
            <p:nvPicPr>
              <p:cNvPr id="120" name="Graphic 13">
                <a:extLst>
                  <a:ext uri="{FF2B5EF4-FFF2-40B4-BE49-F238E27FC236}">
                    <a16:creationId xmlns:a16="http://schemas.microsoft.com/office/drawing/2014/main" id="{8ED914EA-8278-5449-B046-F8859FA607C7}"/>
                  </a:ext>
                </a:extLst>
              </p:cNvPr>
              <p:cNvPicPr>
                <a:picLocks noChangeAspect="1"/>
              </p:cNvPicPr>
              <p:nvPr/>
            </p:nvPicPr>
            <p:blipFill>
              <a:blip r:embed="rId6"/>
              <a:stretch>
                <a:fillRect/>
              </a:stretch>
            </p:blipFill>
            <p:spPr>
              <a:xfrm>
                <a:off x="1111166" y="2288975"/>
                <a:ext cx="533971" cy="533971"/>
              </a:xfrm>
              <a:prstGeom prst="rect">
                <a:avLst/>
              </a:prstGeom>
              <a:solidFill>
                <a:schemeClr val="bg1"/>
              </a:solidFill>
            </p:spPr>
          </p:pic>
        </p:grpSp>
        <p:grpSp>
          <p:nvGrpSpPr>
            <p:cNvPr id="121" name="Group 120"/>
            <p:cNvGrpSpPr/>
            <p:nvPr/>
          </p:nvGrpSpPr>
          <p:grpSpPr>
            <a:xfrm>
              <a:off x="4633950" y="1604198"/>
              <a:ext cx="1168672" cy="1218585"/>
              <a:chOff x="476466" y="1604361"/>
              <a:chExt cx="1168672" cy="1218585"/>
            </a:xfrm>
          </p:grpSpPr>
          <p:pic>
            <p:nvPicPr>
              <p:cNvPr id="122" name="Graphic 135">
                <a:extLst>
                  <a:ext uri="{FF2B5EF4-FFF2-40B4-BE49-F238E27FC236}">
                    <a16:creationId xmlns:a16="http://schemas.microsoft.com/office/drawing/2014/main" id="{C19987B1-DB3A-1640-994D-BCB81FCC1AE4}"/>
                  </a:ext>
                </a:extLst>
              </p:cNvPr>
              <p:cNvPicPr>
                <a:picLocks noChangeAspect="1"/>
              </p:cNvPicPr>
              <p:nvPr/>
            </p:nvPicPr>
            <p:blipFill>
              <a:blip r:embed="rId5"/>
              <a:stretch>
                <a:fillRect/>
              </a:stretch>
            </p:blipFill>
            <p:spPr>
              <a:xfrm>
                <a:off x="476466" y="1604361"/>
                <a:ext cx="1067942" cy="1067942"/>
              </a:xfrm>
              <a:prstGeom prst="rect">
                <a:avLst/>
              </a:prstGeom>
            </p:spPr>
          </p:pic>
          <p:pic>
            <p:nvPicPr>
              <p:cNvPr id="123" name="Graphic 13">
                <a:extLst>
                  <a:ext uri="{FF2B5EF4-FFF2-40B4-BE49-F238E27FC236}">
                    <a16:creationId xmlns:a16="http://schemas.microsoft.com/office/drawing/2014/main" id="{8ED914EA-8278-5449-B046-F8859FA607C7}"/>
                  </a:ext>
                </a:extLst>
              </p:cNvPr>
              <p:cNvPicPr>
                <a:picLocks noChangeAspect="1"/>
              </p:cNvPicPr>
              <p:nvPr/>
            </p:nvPicPr>
            <p:blipFill>
              <a:blip r:embed="rId6"/>
              <a:stretch>
                <a:fillRect/>
              </a:stretch>
            </p:blipFill>
            <p:spPr>
              <a:xfrm>
                <a:off x="1111167" y="1843537"/>
                <a:ext cx="533971" cy="533971"/>
              </a:xfrm>
              <a:prstGeom prst="rect">
                <a:avLst/>
              </a:prstGeom>
              <a:solidFill>
                <a:schemeClr val="bg1"/>
              </a:solidFill>
            </p:spPr>
          </p:pic>
          <p:pic>
            <p:nvPicPr>
              <p:cNvPr id="124" name="Graphic 13">
                <a:extLst>
                  <a:ext uri="{FF2B5EF4-FFF2-40B4-BE49-F238E27FC236}">
                    <a16:creationId xmlns:a16="http://schemas.microsoft.com/office/drawing/2014/main" id="{8ED914EA-8278-5449-B046-F8859FA607C7}"/>
                  </a:ext>
                </a:extLst>
              </p:cNvPr>
              <p:cNvPicPr>
                <a:picLocks noChangeAspect="1"/>
              </p:cNvPicPr>
              <p:nvPr/>
            </p:nvPicPr>
            <p:blipFill>
              <a:blip r:embed="rId6"/>
              <a:stretch>
                <a:fillRect/>
              </a:stretch>
            </p:blipFill>
            <p:spPr>
              <a:xfrm>
                <a:off x="1111166" y="2288975"/>
                <a:ext cx="533971" cy="533971"/>
              </a:xfrm>
              <a:prstGeom prst="rect">
                <a:avLst/>
              </a:prstGeom>
              <a:solidFill>
                <a:schemeClr val="bg1"/>
              </a:solidFill>
            </p:spPr>
          </p:pic>
        </p:grpSp>
        <p:grpSp>
          <p:nvGrpSpPr>
            <p:cNvPr id="125" name="Group 124"/>
            <p:cNvGrpSpPr/>
            <p:nvPr/>
          </p:nvGrpSpPr>
          <p:grpSpPr>
            <a:xfrm>
              <a:off x="6019778" y="1600465"/>
              <a:ext cx="1168672" cy="1218585"/>
              <a:chOff x="476466" y="1604361"/>
              <a:chExt cx="1168672" cy="1218585"/>
            </a:xfrm>
          </p:grpSpPr>
          <p:pic>
            <p:nvPicPr>
              <p:cNvPr id="126" name="Graphic 135">
                <a:extLst>
                  <a:ext uri="{FF2B5EF4-FFF2-40B4-BE49-F238E27FC236}">
                    <a16:creationId xmlns:a16="http://schemas.microsoft.com/office/drawing/2014/main" id="{C19987B1-DB3A-1640-994D-BCB81FCC1AE4}"/>
                  </a:ext>
                </a:extLst>
              </p:cNvPr>
              <p:cNvPicPr>
                <a:picLocks noChangeAspect="1"/>
              </p:cNvPicPr>
              <p:nvPr/>
            </p:nvPicPr>
            <p:blipFill>
              <a:blip r:embed="rId5"/>
              <a:stretch>
                <a:fillRect/>
              </a:stretch>
            </p:blipFill>
            <p:spPr>
              <a:xfrm>
                <a:off x="476466" y="1604361"/>
                <a:ext cx="1067942" cy="1067942"/>
              </a:xfrm>
              <a:prstGeom prst="rect">
                <a:avLst/>
              </a:prstGeom>
            </p:spPr>
          </p:pic>
          <p:pic>
            <p:nvPicPr>
              <p:cNvPr id="127" name="Graphic 13">
                <a:extLst>
                  <a:ext uri="{FF2B5EF4-FFF2-40B4-BE49-F238E27FC236}">
                    <a16:creationId xmlns:a16="http://schemas.microsoft.com/office/drawing/2014/main" id="{8ED914EA-8278-5449-B046-F8859FA607C7}"/>
                  </a:ext>
                </a:extLst>
              </p:cNvPr>
              <p:cNvPicPr>
                <a:picLocks noChangeAspect="1"/>
              </p:cNvPicPr>
              <p:nvPr/>
            </p:nvPicPr>
            <p:blipFill>
              <a:blip r:embed="rId6"/>
              <a:stretch>
                <a:fillRect/>
              </a:stretch>
            </p:blipFill>
            <p:spPr>
              <a:xfrm>
                <a:off x="1111167" y="1843537"/>
                <a:ext cx="533971" cy="533971"/>
              </a:xfrm>
              <a:prstGeom prst="rect">
                <a:avLst/>
              </a:prstGeom>
              <a:solidFill>
                <a:schemeClr val="bg1"/>
              </a:solidFill>
            </p:spPr>
          </p:pic>
          <p:pic>
            <p:nvPicPr>
              <p:cNvPr id="128" name="Graphic 13">
                <a:extLst>
                  <a:ext uri="{FF2B5EF4-FFF2-40B4-BE49-F238E27FC236}">
                    <a16:creationId xmlns:a16="http://schemas.microsoft.com/office/drawing/2014/main" id="{8ED914EA-8278-5449-B046-F8859FA607C7}"/>
                  </a:ext>
                </a:extLst>
              </p:cNvPr>
              <p:cNvPicPr>
                <a:picLocks noChangeAspect="1"/>
              </p:cNvPicPr>
              <p:nvPr/>
            </p:nvPicPr>
            <p:blipFill>
              <a:blip r:embed="rId6"/>
              <a:stretch>
                <a:fillRect/>
              </a:stretch>
            </p:blipFill>
            <p:spPr>
              <a:xfrm>
                <a:off x="1111166" y="2288975"/>
                <a:ext cx="533971" cy="533971"/>
              </a:xfrm>
              <a:prstGeom prst="rect">
                <a:avLst/>
              </a:prstGeom>
              <a:solidFill>
                <a:schemeClr val="bg1"/>
              </a:solidFill>
            </p:spPr>
          </p:pic>
        </p:grpSp>
        <p:grpSp>
          <p:nvGrpSpPr>
            <p:cNvPr id="129" name="Group 128"/>
            <p:cNvGrpSpPr/>
            <p:nvPr/>
          </p:nvGrpSpPr>
          <p:grpSpPr>
            <a:xfrm>
              <a:off x="7405606" y="1614900"/>
              <a:ext cx="1168672" cy="1218585"/>
              <a:chOff x="476466" y="1604361"/>
              <a:chExt cx="1168672" cy="1218585"/>
            </a:xfrm>
          </p:grpSpPr>
          <p:pic>
            <p:nvPicPr>
              <p:cNvPr id="130" name="Graphic 135">
                <a:extLst>
                  <a:ext uri="{FF2B5EF4-FFF2-40B4-BE49-F238E27FC236}">
                    <a16:creationId xmlns:a16="http://schemas.microsoft.com/office/drawing/2014/main" id="{C19987B1-DB3A-1640-994D-BCB81FCC1AE4}"/>
                  </a:ext>
                </a:extLst>
              </p:cNvPr>
              <p:cNvPicPr>
                <a:picLocks noChangeAspect="1"/>
              </p:cNvPicPr>
              <p:nvPr/>
            </p:nvPicPr>
            <p:blipFill>
              <a:blip r:embed="rId5"/>
              <a:stretch>
                <a:fillRect/>
              </a:stretch>
            </p:blipFill>
            <p:spPr>
              <a:xfrm>
                <a:off x="476466" y="1604361"/>
                <a:ext cx="1067942" cy="1067942"/>
              </a:xfrm>
              <a:prstGeom prst="rect">
                <a:avLst/>
              </a:prstGeom>
            </p:spPr>
          </p:pic>
          <p:pic>
            <p:nvPicPr>
              <p:cNvPr id="131" name="Graphic 13">
                <a:extLst>
                  <a:ext uri="{FF2B5EF4-FFF2-40B4-BE49-F238E27FC236}">
                    <a16:creationId xmlns:a16="http://schemas.microsoft.com/office/drawing/2014/main" id="{8ED914EA-8278-5449-B046-F8859FA607C7}"/>
                  </a:ext>
                </a:extLst>
              </p:cNvPr>
              <p:cNvPicPr>
                <a:picLocks noChangeAspect="1"/>
              </p:cNvPicPr>
              <p:nvPr/>
            </p:nvPicPr>
            <p:blipFill>
              <a:blip r:embed="rId6"/>
              <a:stretch>
                <a:fillRect/>
              </a:stretch>
            </p:blipFill>
            <p:spPr>
              <a:xfrm>
                <a:off x="1111167" y="1843537"/>
                <a:ext cx="533971" cy="533971"/>
              </a:xfrm>
              <a:prstGeom prst="rect">
                <a:avLst/>
              </a:prstGeom>
              <a:solidFill>
                <a:schemeClr val="bg1"/>
              </a:solidFill>
            </p:spPr>
          </p:pic>
          <p:pic>
            <p:nvPicPr>
              <p:cNvPr id="132" name="Graphic 13">
                <a:extLst>
                  <a:ext uri="{FF2B5EF4-FFF2-40B4-BE49-F238E27FC236}">
                    <a16:creationId xmlns:a16="http://schemas.microsoft.com/office/drawing/2014/main" id="{8ED914EA-8278-5449-B046-F8859FA607C7}"/>
                  </a:ext>
                </a:extLst>
              </p:cNvPr>
              <p:cNvPicPr>
                <a:picLocks noChangeAspect="1"/>
              </p:cNvPicPr>
              <p:nvPr/>
            </p:nvPicPr>
            <p:blipFill>
              <a:blip r:embed="rId6"/>
              <a:stretch>
                <a:fillRect/>
              </a:stretch>
            </p:blipFill>
            <p:spPr>
              <a:xfrm>
                <a:off x="1111166" y="2288975"/>
                <a:ext cx="533971" cy="533971"/>
              </a:xfrm>
              <a:prstGeom prst="rect">
                <a:avLst/>
              </a:prstGeom>
              <a:solidFill>
                <a:schemeClr val="bg1"/>
              </a:solidFill>
            </p:spPr>
          </p:pic>
        </p:grpSp>
        <p:grpSp>
          <p:nvGrpSpPr>
            <p:cNvPr id="133" name="Group 132"/>
            <p:cNvGrpSpPr/>
            <p:nvPr/>
          </p:nvGrpSpPr>
          <p:grpSpPr>
            <a:xfrm>
              <a:off x="8791432" y="1600465"/>
              <a:ext cx="1168672" cy="1218585"/>
              <a:chOff x="476466" y="1604361"/>
              <a:chExt cx="1168672" cy="1218585"/>
            </a:xfrm>
          </p:grpSpPr>
          <p:pic>
            <p:nvPicPr>
              <p:cNvPr id="134" name="Graphic 135">
                <a:extLst>
                  <a:ext uri="{FF2B5EF4-FFF2-40B4-BE49-F238E27FC236}">
                    <a16:creationId xmlns:a16="http://schemas.microsoft.com/office/drawing/2014/main" id="{C19987B1-DB3A-1640-994D-BCB81FCC1AE4}"/>
                  </a:ext>
                </a:extLst>
              </p:cNvPr>
              <p:cNvPicPr>
                <a:picLocks noChangeAspect="1"/>
              </p:cNvPicPr>
              <p:nvPr/>
            </p:nvPicPr>
            <p:blipFill>
              <a:blip r:embed="rId5"/>
              <a:stretch>
                <a:fillRect/>
              </a:stretch>
            </p:blipFill>
            <p:spPr>
              <a:xfrm>
                <a:off x="476466" y="1604361"/>
                <a:ext cx="1067942" cy="1067942"/>
              </a:xfrm>
              <a:prstGeom prst="rect">
                <a:avLst/>
              </a:prstGeom>
            </p:spPr>
          </p:pic>
          <p:pic>
            <p:nvPicPr>
              <p:cNvPr id="135" name="Graphic 13">
                <a:extLst>
                  <a:ext uri="{FF2B5EF4-FFF2-40B4-BE49-F238E27FC236}">
                    <a16:creationId xmlns:a16="http://schemas.microsoft.com/office/drawing/2014/main" id="{8ED914EA-8278-5449-B046-F8859FA607C7}"/>
                  </a:ext>
                </a:extLst>
              </p:cNvPr>
              <p:cNvPicPr>
                <a:picLocks noChangeAspect="1"/>
              </p:cNvPicPr>
              <p:nvPr/>
            </p:nvPicPr>
            <p:blipFill>
              <a:blip r:embed="rId6"/>
              <a:stretch>
                <a:fillRect/>
              </a:stretch>
            </p:blipFill>
            <p:spPr>
              <a:xfrm>
                <a:off x="1111167" y="1843537"/>
                <a:ext cx="533971" cy="533971"/>
              </a:xfrm>
              <a:prstGeom prst="rect">
                <a:avLst/>
              </a:prstGeom>
              <a:solidFill>
                <a:schemeClr val="bg1"/>
              </a:solidFill>
            </p:spPr>
          </p:pic>
          <p:pic>
            <p:nvPicPr>
              <p:cNvPr id="136" name="Graphic 13">
                <a:extLst>
                  <a:ext uri="{FF2B5EF4-FFF2-40B4-BE49-F238E27FC236}">
                    <a16:creationId xmlns:a16="http://schemas.microsoft.com/office/drawing/2014/main" id="{8ED914EA-8278-5449-B046-F8859FA607C7}"/>
                  </a:ext>
                </a:extLst>
              </p:cNvPr>
              <p:cNvPicPr>
                <a:picLocks noChangeAspect="1"/>
              </p:cNvPicPr>
              <p:nvPr/>
            </p:nvPicPr>
            <p:blipFill>
              <a:blip r:embed="rId6"/>
              <a:stretch>
                <a:fillRect/>
              </a:stretch>
            </p:blipFill>
            <p:spPr>
              <a:xfrm>
                <a:off x="1111166" y="2288975"/>
                <a:ext cx="533971" cy="533971"/>
              </a:xfrm>
              <a:prstGeom prst="rect">
                <a:avLst/>
              </a:prstGeom>
              <a:solidFill>
                <a:schemeClr val="bg1"/>
              </a:solidFill>
            </p:spPr>
          </p:pic>
        </p:grpSp>
      </p:grpSp>
      <p:grpSp>
        <p:nvGrpSpPr>
          <p:cNvPr id="137" name="Group 136"/>
          <p:cNvGrpSpPr/>
          <p:nvPr/>
        </p:nvGrpSpPr>
        <p:grpSpPr>
          <a:xfrm>
            <a:off x="2169958" y="4478947"/>
            <a:ext cx="9483638" cy="1233020"/>
            <a:chOff x="476466" y="1600465"/>
            <a:chExt cx="9483638" cy="1233020"/>
          </a:xfrm>
        </p:grpSpPr>
        <p:grpSp>
          <p:nvGrpSpPr>
            <p:cNvPr id="138" name="Group 137"/>
            <p:cNvGrpSpPr/>
            <p:nvPr/>
          </p:nvGrpSpPr>
          <p:grpSpPr>
            <a:xfrm>
              <a:off x="476466" y="1604361"/>
              <a:ext cx="1168672" cy="1218585"/>
              <a:chOff x="476466" y="1604361"/>
              <a:chExt cx="1168672" cy="1218585"/>
            </a:xfrm>
          </p:grpSpPr>
          <p:pic>
            <p:nvPicPr>
              <p:cNvPr id="163" name="Graphic 135">
                <a:extLst>
                  <a:ext uri="{FF2B5EF4-FFF2-40B4-BE49-F238E27FC236}">
                    <a16:creationId xmlns:a16="http://schemas.microsoft.com/office/drawing/2014/main" id="{C19987B1-DB3A-1640-994D-BCB81FCC1AE4}"/>
                  </a:ext>
                </a:extLst>
              </p:cNvPr>
              <p:cNvPicPr>
                <a:picLocks noChangeAspect="1"/>
              </p:cNvPicPr>
              <p:nvPr/>
            </p:nvPicPr>
            <p:blipFill>
              <a:blip r:embed="rId5"/>
              <a:stretch>
                <a:fillRect/>
              </a:stretch>
            </p:blipFill>
            <p:spPr>
              <a:xfrm>
                <a:off x="476466" y="1604361"/>
                <a:ext cx="1067942" cy="1067942"/>
              </a:xfrm>
              <a:prstGeom prst="rect">
                <a:avLst/>
              </a:prstGeom>
            </p:spPr>
          </p:pic>
          <p:pic>
            <p:nvPicPr>
              <p:cNvPr id="164" name="Graphic 13">
                <a:extLst>
                  <a:ext uri="{FF2B5EF4-FFF2-40B4-BE49-F238E27FC236}">
                    <a16:creationId xmlns:a16="http://schemas.microsoft.com/office/drawing/2014/main" id="{8ED914EA-8278-5449-B046-F8859FA607C7}"/>
                  </a:ext>
                </a:extLst>
              </p:cNvPr>
              <p:cNvPicPr>
                <a:picLocks noChangeAspect="1"/>
              </p:cNvPicPr>
              <p:nvPr/>
            </p:nvPicPr>
            <p:blipFill>
              <a:blip r:embed="rId6"/>
              <a:stretch>
                <a:fillRect/>
              </a:stretch>
            </p:blipFill>
            <p:spPr>
              <a:xfrm>
                <a:off x="1111167" y="1843537"/>
                <a:ext cx="533971" cy="533971"/>
              </a:xfrm>
              <a:prstGeom prst="rect">
                <a:avLst/>
              </a:prstGeom>
              <a:solidFill>
                <a:schemeClr val="bg1"/>
              </a:solidFill>
            </p:spPr>
          </p:pic>
          <p:pic>
            <p:nvPicPr>
              <p:cNvPr id="165" name="Graphic 13">
                <a:extLst>
                  <a:ext uri="{FF2B5EF4-FFF2-40B4-BE49-F238E27FC236}">
                    <a16:creationId xmlns:a16="http://schemas.microsoft.com/office/drawing/2014/main" id="{8ED914EA-8278-5449-B046-F8859FA607C7}"/>
                  </a:ext>
                </a:extLst>
              </p:cNvPr>
              <p:cNvPicPr>
                <a:picLocks noChangeAspect="1"/>
              </p:cNvPicPr>
              <p:nvPr/>
            </p:nvPicPr>
            <p:blipFill>
              <a:blip r:embed="rId6"/>
              <a:stretch>
                <a:fillRect/>
              </a:stretch>
            </p:blipFill>
            <p:spPr>
              <a:xfrm>
                <a:off x="1111166" y="2288975"/>
                <a:ext cx="533971" cy="533971"/>
              </a:xfrm>
              <a:prstGeom prst="rect">
                <a:avLst/>
              </a:prstGeom>
              <a:solidFill>
                <a:schemeClr val="bg1"/>
              </a:solidFill>
            </p:spPr>
          </p:pic>
        </p:grpSp>
        <p:grpSp>
          <p:nvGrpSpPr>
            <p:cNvPr id="139" name="Group 138"/>
            <p:cNvGrpSpPr/>
            <p:nvPr/>
          </p:nvGrpSpPr>
          <p:grpSpPr>
            <a:xfrm>
              <a:off x="1862294" y="1604361"/>
              <a:ext cx="1168672" cy="1218585"/>
              <a:chOff x="476466" y="1604361"/>
              <a:chExt cx="1168672" cy="1218585"/>
            </a:xfrm>
          </p:grpSpPr>
          <p:pic>
            <p:nvPicPr>
              <p:cNvPr id="160" name="Graphic 135">
                <a:extLst>
                  <a:ext uri="{FF2B5EF4-FFF2-40B4-BE49-F238E27FC236}">
                    <a16:creationId xmlns:a16="http://schemas.microsoft.com/office/drawing/2014/main" id="{C19987B1-DB3A-1640-994D-BCB81FCC1AE4}"/>
                  </a:ext>
                </a:extLst>
              </p:cNvPr>
              <p:cNvPicPr>
                <a:picLocks noChangeAspect="1"/>
              </p:cNvPicPr>
              <p:nvPr/>
            </p:nvPicPr>
            <p:blipFill>
              <a:blip r:embed="rId5"/>
              <a:stretch>
                <a:fillRect/>
              </a:stretch>
            </p:blipFill>
            <p:spPr>
              <a:xfrm>
                <a:off x="476466" y="1604361"/>
                <a:ext cx="1067942" cy="1067942"/>
              </a:xfrm>
              <a:prstGeom prst="rect">
                <a:avLst/>
              </a:prstGeom>
            </p:spPr>
          </p:pic>
          <p:pic>
            <p:nvPicPr>
              <p:cNvPr id="161" name="Graphic 13">
                <a:extLst>
                  <a:ext uri="{FF2B5EF4-FFF2-40B4-BE49-F238E27FC236}">
                    <a16:creationId xmlns:a16="http://schemas.microsoft.com/office/drawing/2014/main" id="{8ED914EA-8278-5449-B046-F8859FA607C7}"/>
                  </a:ext>
                </a:extLst>
              </p:cNvPr>
              <p:cNvPicPr>
                <a:picLocks noChangeAspect="1"/>
              </p:cNvPicPr>
              <p:nvPr/>
            </p:nvPicPr>
            <p:blipFill>
              <a:blip r:embed="rId6"/>
              <a:stretch>
                <a:fillRect/>
              </a:stretch>
            </p:blipFill>
            <p:spPr>
              <a:xfrm>
                <a:off x="1111167" y="1843537"/>
                <a:ext cx="533971" cy="533971"/>
              </a:xfrm>
              <a:prstGeom prst="rect">
                <a:avLst/>
              </a:prstGeom>
              <a:solidFill>
                <a:schemeClr val="bg1"/>
              </a:solidFill>
            </p:spPr>
          </p:pic>
          <p:pic>
            <p:nvPicPr>
              <p:cNvPr id="162" name="Graphic 13">
                <a:extLst>
                  <a:ext uri="{FF2B5EF4-FFF2-40B4-BE49-F238E27FC236}">
                    <a16:creationId xmlns:a16="http://schemas.microsoft.com/office/drawing/2014/main" id="{8ED914EA-8278-5449-B046-F8859FA607C7}"/>
                  </a:ext>
                </a:extLst>
              </p:cNvPr>
              <p:cNvPicPr>
                <a:picLocks noChangeAspect="1"/>
              </p:cNvPicPr>
              <p:nvPr/>
            </p:nvPicPr>
            <p:blipFill>
              <a:blip r:embed="rId6"/>
              <a:stretch>
                <a:fillRect/>
              </a:stretch>
            </p:blipFill>
            <p:spPr>
              <a:xfrm>
                <a:off x="1111166" y="2288975"/>
                <a:ext cx="533971" cy="533971"/>
              </a:xfrm>
              <a:prstGeom prst="rect">
                <a:avLst/>
              </a:prstGeom>
              <a:solidFill>
                <a:schemeClr val="bg1"/>
              </a:solidFill>
            </p:spPr>
          </p:pic>
        </p:grpSp>
        <p:grpSp>
          <p:nvGrpSpPr>
            <p:cNvPr id="140" name="Group 139"/>
            <p:cNvGrpSpPr/>
            <p:nvPr/>
          </p:nvGrpSpPr>
          <p:grpSpPr>
            <a:xfrm>
              <a:off x="3248122" y="1604361"/>
              <a:ext cx="1168672" cy="1218585"/>
              <a:chOff x="476466" y="1604361"/>
              <a:chExt cx="1168672" cy="1218585"/>
            </a:xfrm>
          </p:grpSpPr>
          <p:pic>
            <p:nvPicPr>
              <p:cNvPr id="157" name="Graphic 135">
                <a:extLst>
                  <a:ext uri="{FF2B5EF4-FFF2-40B4-BE49-F238E27FC236}">
                    <a16:creationId xmlns:a16="http://schemas.microsoft.com/office/drawing/2014/main" id="{C19987B1-DB3A-1640-994D-BCB81FCC1AE4}"/>
                  </a:ext>
                </a:extLst>
              </p:cNvPr>
              <p:cNvPicPr>
                <a:picLocks noChangeAspect="1"/>
              </p:cNvPicPr>
              <p:nvPr/>
            </p:nvPicPr>
            <p:blipFill>
              <a:blip r:embed="rId5"/>
              <a:stretch>
                <a:fillRect/>
              </a:stretch>
            </p:blipFill>
            <p:spPr>
              <a:xfrm>
                <a:off x="476466" y="1604361"/>
                <a:ext cx="1067942" cy="1067942"/>
              </a:xfrm>
              <a:prstGeom prst="rect">
                <a:avLst/>
              </a:prstGeom>
            </p:spPr>
          </p:pic>
          <p:pic>
            <p:nvPicPr>
              <p:cNvPr id="158" name="Graphic 13">
                <a:extLst>
                  <a:ext uri="{FF2B5EF4-FFF2-40B4-BE49-F238E27FC236}">
                    <a16:creationId xmlns:a16="http://schemas.microsoft.com/office/drawing/2014/main" id="{8ED914EA-8278-5449-B046-F8859FA607C7}"/>
                  </a:ext>
                </a:extLst>
              </p:cNvPr>
              <p:cNvPicPr>
                <a:picLocks noChangeAspect="1"/>
              </p:cNvPicPr>
              <p:nvPr/>
            </p:nvPicPr>
            <p:blipFill>
              <a:blip r:embed="rId6"/>
              <a:stretch>
                <a:fillRect/>
              </a:stretch>
            </p:blipFill>
            <p:spPr>
              <a:xfrm>
                <a:off x="1111167" y="1843537"/>
                <a:ext cx="533971" cy="533971"/>
              </a:xfrm>
              <a:prstGeom prst="rect">
                <a:avLst/>
              </a:prstGeom>
              <a:solidFill>
                <a:schemeClr val="bg1"/>
              </a:solidFill>
            </p:spPr>
          </p:pic>
          <p:pic>
            <p:nvPicPr>
              <p:cNvPr id="159" name="Graphic 13">
                <a:extLst>
                  <a:ext uri="{FF2B5EF4-FFF2-40B4-BE49-F238E27FC236}">
                    <a16:creationId xmlns:a16="http://schemas.microsoft.com/office/drawing/2014/main" id="{8ED914EA-8278-5449-B046-F8859FA607C7}"/>
                  </a:ext>
                </a:extLst>
              </p:cNvPr>
              <p:cNvPicPr>
                <a:picLocks noChangeAspect="1"/>
              </p:cNvPicPr>
              <p:nvPr/>
            </p:nvPicPr>
            <p:blipFill>
              <a:blip r:embed="rId6"/>
              <a:stretch>
                <a:fillRect/>
              </a:stretch>
            </p:blipFill>
            <p:spPr>
              <a:xfrm>
                <a:off x="1111166" y="2288975"/>
                <a:ext cx="533971" cy="533971"/>
              </a:xfrm>
              <a:prstGeom prst="rect">
                <a:avLst/>
              </a:prstGeom>
              <a:solidFill>
                <a:schemeClr val="bg1"/>
              </a:solidFill>
            </p:spPr>
          </p:pic>
        </p:grpSp>
        <p:grpSp>
          <p:nvGrpSpPr>
            <p:cNvPr id="141" name="Group 140"/>
            <p:cNvGrpSpPr/>
            <p:nvPr/>
          </p:nvGrpSpPr>
          <p:grpSpPr>
            <a:xfrm>
              <a:off x="4633950" y="1604198"/>
              <a:ext cx="1168672" cy="1218585"/>
              <a:chOff x="476466" y="1604361"/>
              <a:chExt cx="1168672" cy="1218585"/>
            </a:xfrm>
          </p:grpSpPr>
          <p:pic>
            <p:nvPicPr>
              <p:cNvPr id="154" name="Graphic 135">
                <a:extLst>
                  <a:ext uri="{FF2B5EF4-FFF2-40B4-BE49-F238E27FC236}">
                    <a16:creationId xmlns:a16="http://schemas.microsoft.com/office/drawing/2014/main" id="{C19987B1-DB3A-1640-994D-BCB81FCC1AE4}"/>
                  </a:ext>
                </a:extLst>
              </p:cNvPr>
              <p:cNvPicPr>
                <a:picLocks noChangeAspect="1"/>
              </p:cNvPicPr>
              <p:nvPr/>
            </p:nvPicPr>
            <p:blipFill>
              <a:blip r:embed="rId5"/>
              <a:stretch>
                <a:fillRect/>
              </a:stretch>
            </p:blipFill>
            <p:spPr>
              <a:xfrm>
                <a:off x="476466" y="1604361"/>
                <a:ext cx="1067942" cy="1067942"/>
              </a:xfrm>
              <a:prstGeom prst="rect">
                <a:avLst/>
              </a:prstGeom>
            </p:spPr>
          </p:pic>
          <p:pic>
            <p:nvPicPr>
              <p:cNvPr id="155" name="Graphic 13">
                <a:extLst>
                  <a:ext uri="{FF2B5EF4-FFF2-40B4-BE49-F238E27FC236}">
                    <a16:creationId xmlns:a16="http://schemas.microsoft.com/office/drawing/2014/main" id="{8ED914EA-8278-5449-B046-F8859FA607C7}"/>
                  </a:ext>
                </a:extLst>
              </p:cNvPr>
              <p:cNvPicPr>
                <a:picLocks noChangeAspect="1"/>
              </p:cNvPicPr>
              <p:nvPr/>
            </p:nvPicPr>
            <p:blipFill>
              <a:blip r:embed="rId6"/>
              <a:stretch>
                <a:fillRect/>
              </a:stretch>
            </p:blipFill>
            <p:spPr>
              <a:xfrm>
                <a:off x="1111167" y="1843537"/>
                <a:ext cx="533971" cy="533971"/>
              </a:xfrm>
              <a:prstGeom prst="rect">
                <a:avLst/>
              </a:prstGeom>
              <a:solidFill>
                <a:schemeClr val="bg1"/>
              </a:solidFill>
            </p:spPr>
          </p:pic>
          <p:pic>
            <p:nvPicPr>
              <p:cNvPr id="156" name="Graphic 13">
                <a:extLst>
                  <a:ext uri="{FF2B5EF4-FFF2-40B4-BE49-F238E27FC236}">
                    <a16:creationId xmlns:a16="http://schemas.microsoft.com/office/drawing/2014/main" id="{8ED914EA-8278-5449-B046-F8859FA607C7}"/>
                  </a:ext>
                </a:extLst>
              </p:cNvPr>
              <p:cNvPicPr>
                <a:picLocks noChangeAspect="1"/>
              </p:cNvPicPr>
              <p:nvPr/>
            </p:nvPicPr>
            <p:blipFill>
              <a:blip r:embed="rId6"/>
              <a:stretch>
                <a:fillRect/>
              </a:stretch>
            </p:blipFill>
            <p:spPr>
              <a:xfrm>
                <a:off x="1111166" y="2288975"/>
                <a:ext cx="533971" cy="533971"/>
              </a:xfrm>
              <a:prstGeom prst="rect">
                <a:avLst/>
              </a:prstGeom>
              <a:solidFill>
                <a:schemeClr val="bg1"/>
              </a:solidFill>
            </p:spPr>
          </p:pic>
        </p:grpSp>
        <p:grpSp>
          <p:nvGrpSpPr>
            <p:cNvPr id="142" name="Group 141"/>
            <p:cNvGrpSpPr/>
            <p:nvPr/>
          </p:nvGrpSpPr>
          <p:grpSpPr>
            <a:xfrm>
              <a:off x="6019778" y="1600465"/>
              <a:ext cx="1168672" cy="1218585"/>
              <a:chOff x="476466" y="1604361"/>
              <a:chExt cx="1168672" cy="1218585"/>
            </a:xfrm>
          </p:grpSpPr>
          <p:pic>
            <p:nvPicPr>
              <p:cNvPr id="151" name="Graphic 135">
                <a:extLst>
                  <a:ext uri="{FF2B5EF4-FFF2-40B4-BE49-F238E27FC236}">
                    <a16:creationId xmlns:a16="http://schemas.microsoft.com/office/drawing/2014/main" id="{C19987B1-DB3A-1640-994D-BCB81FCC1AE4}"/>
                  </a:ext>
                </a:extLst>
              </p:cNvPr>
              <p:cNvPicPr>
                <a:picLocks noChangeAspect="1"/>
              </p:cNvPicPr>
              <p:nvPr/>
            </p:nvPicPr>
            <p:blipFill>
              <a:blip r:embed="rId5"/>
              <a:stretch>
                <a:fillRect/>
              </a:stretch>
            </p:blipFill>
            <p:spPr>
              <a:xfrm>
                <a:off x="476466" y="1604361"/>
                <a:ext cx="1067942" cy="1067942"/>
              </a:xfrm>
              <a:prstGeom prst="rect">
                <a:avLst/>
              </a:prstGeom>
            </p:spPr>
          </p:pic>
          <p:pic>
            <p:nvPicPr>
              <p:cNvPr id="152" name="Graphic 13">
                <a:extLst>
                  <a:ext uri="{FF2B5EF4-FFF2-40B4-BE49-F238E27FC236}">
                    <a16:creationId xmlns:a16="http://schemas.microsoft.com/office/drawing/2014/main" id="{8ED914EA-8278-5449-B046-F8859FA607C7}"/>
                  </a:ext>
                </a:extLst>
              </p:cNvPr>
              <p:cNvPicPr>
                <a:picLocks noChangeAspect="1"/>
              </p:cNvPicPr>
              <p:nvPr/>
            </p:nvPicPr>
            <p:blipFill>
              <a:blip r:embed="rId6"/>
              <a:stretch>
                <a:fillRect/>
              </a:stretch>
            </p:blipFill>
            <p:spPr>
              <a:xfrm>
                <a:off x="1111167" y="1843537"/>
                <a:ext cx="533971" cy="533971"/>
              </a:xfrm>
              <a:prstGeom prst="rect">
                <a:avLst/>
              </a:prstGeom>
              <a:solidFill>
                <a:schemeClr val="bg1"/>
              </a:solidFill>
            </p:spPr>
          </p:pic>
          <p:pic>
            <p:nvPicPr>
              <p:cNvPr id="153" name="Graphic 13">
                <a:extLst>
                  <a:ext uri="{FF2B5EF4-FFF2-40B4-BE49-F238E27FC236}">
                    <a16:creationId xmlns:a16="http://schemas.microsoft.com/office/drawing/2014/main" id="{8ED914EA-8278-5449-B046-F8859FA607C7}"/>
                  </a:ext>
                </a:extLst>
              </p:cNvPr>
              <p:cNvPicPr>
                <a:picLocks noChangeAspect="1"/>
              </p:cNvPicPr>
              <p:nvPr/>
            </p:nvPicPr>
            <p:blipFill>
              <a:blip r:embed="rId6"/>
              <a:stretch>
                <a:fillRect/>
              </a:stretch>
            </p:blipFill>
            <p:spPr>
              <a:xfrm>
                <a:off x="1111166" y="2288975"/>
                <a:ext cx="533971" cy="533971"/>
              </a:xfrm>
              <a:prstGeom prst="rect">
                <a:avLst/>
              </a:prstGeom>
              <a:solidFill>
                <a:schemeClr val="bg1"/>
              </a:solidFill>
            </p:spPr>
          </p:pic>
        </p:grpSp>
        <p:grpSp>
          <p:nvGrpSpPr>
            <p:cNvPr id="143" name="Group 142"/>
            <p:cNvGrpSpPr/>
            <p:nvPr/>
          </p:nvGrpSpPr>
          <p:grpSpPr>
            <a:xfrm>
              <a:off x="7405606" y="1614900"/>
              <a:ext cx="1168672" cy="1218585"/>
              <a:chOff x="476466" y="1604361"/>
              <a:chExt cx="1168672" cy="1218585"/>
            </a:xfrm>
          </p:grpSpPr>
          <p:pic>
            <p:nvPicPr>
              <p:cNvPr id="148" name="Graphic 135">
                <a:extLst>
                  <a:ext uri="{FF2B5EF4-FFF2-40B4-BE49-F238E27FC236}">
                    <a16:creationId xmlns:a16="http://schemas.microsoft.com/office/drawing/2014/main" id="{C19987B1-DB3A-1640-994D-BCB81FCC1AE4}"/>
                  </a:ext>
                </a:extLst>
              </p:cNvPr>
              <p:cNvPicPr>
                <a:picLocks noChangeAspect="1"/>
              </p:cNvPicPr>
              <p:nvPr/>
            </p:nvPicPr>
            <p:blipFill>
              <a:blip r:embed="rId5"/>
              <a:stretch>
                <a:fillRect/>
              </a:stretch>
            </p:blipFill>
            <p:spPr>
              <a:xfrm>
                <a:off x="476466" y="1604361"/>
                <a:ext cx="1067942" cy="1067942"/>
              </a:xfrm>
              <a:prstGeom prst="rect">
                <a:avLst/>
              </a:prstGeom>
            </p:spPr>
          </p:pic>
          <p:pic>
            <p:nvPicPr>
              <p:cNvPr id="149" name="Graphic 13">
                <a:extLst>
                  <a:ext uri="{FF2B5EF4-FFF2-40B4-BE49-F238E27FC236}">
                    <a16:creationId xmlns:a16="http://schemas.microsoft.com/office/drawing/2014/main" id="{8ED914EA-8278-5449-B046-F8859FA607C7}"/>
                  </a:ext>
                </a:extLst>
              </p:cNvPr>
              <p:cNvPicPr>
                <a:picLocks noChangeAspect="1"/>
              </p:cNvPicPr>
              <p:nvPr/>
            </p:nvPicPr>
            <p:blipFill>
              <a:blip r:embed="rId6"/>
              <a:stretch>
                <a:fillRect/>
              </a:stretch>
            </p:blipFill>
            <p:spPr>
              <a:xfrm>
                <a:off x="1111167" y="1843537"/>
                <a:ext cx="533971" cy="533971"/>
              </a:xfrm>
              <a:prstGeom prst="rect">
                <a:avLst/>
              </a:prstGeom>
              <a:solidFill>
                <a:schemeClr val="bg1"/>
              </a:solidFill>
            </p:spPr>
          </p:pic>
          <p:pic>
            <p:nvPicPr>
              <p:cNvPr id="150" name="Graphic 13">
                <a:extLst>
                  <a:ext uri="{FF2B5EF4-FFF2-40B4-BE49-F238E27FC236}">
                    <a16:creationId xmlns:a16="http://schemas.microsoft.com/office/drawing/2014/main" id="{8ED914EA-8278-5449-B046-F8859FA607C7}"/>
                  </a:ext>
                </a:extLst>
              </p:cNvPr>
              <p:cNvPicPr>
                <a:picLocks noChangeAspect="1"/>
              </p:cNvPicPr>
              <p:nvPr/>
            </p:nvPicPr>
            <p:blipFill>
              <a:blip r:embed="rId6"/>
              <a:stretch>
                <a:fillRect/>
              </a:stretch>
            </p:blipFill>
            <p:spPr>
              <a:xfrm>
                <a:off x="1111166" y="2288975"/>
                <a:ext cx="533971" cy="533971"/>
              </a:xfrm>
              <a:prstGeom prst="rect">
                <a:avLst/>
              </a:prstGeom>
              <a:solidFill>
                <a:schemeClr val="bg1"/>
              </a:solidFill>
            </p:spPr>
          </p:pic>
        </p:grpSp>
        <p:grpSp>
          <p:nvGrpSpPr>
            <p:cNvPr id="144" name="Group 143"/>
            <p:cNvGrpSpPr/>
            <p:nvPr/>
          </p:nvGrpSpPr>
          <p:grpSpPr>
            <a:xfrm>
              <a:off x="8791432" y="1600465"/>
              <a:ext cx="1168672" cy="1218585"/>
              <a:chOff x="476466" y="1604361"/>
              <a:chExt cx="1168672" cy="1218585"/>
            </a:xfrm>
          </p:grpSpPr>
          <p:pic>
            <p:nvPicPr>
              <p:cNvPr id="145" name="Graphic 135">
                <a:extLst>
                  <a:ext uri="{FF2B5EF4-FFF2-40B4-BE49-F238E27FC236}">
                    <a16:creationId xmlns:a16="http://schemas.microsoft.com/office/drawing/2014/main" id="{C19987B1-DB3A-1640-994D-BCB81FCC1AE4}"/>
                  </a:ext>
                </a:extLst>
              </p:cNvPr>
              <p:cNvPicPr>
                <a:picLocks noChangeAspect="1"/>
              </p:cNvPicPr>
              <p:nvPr/>
            </p:nvPicPr>
            <p:blipFill>
              <a:blip r:embed="rId5"/>
              <a:stretch>
                <a:fillRect/>
              </a:stretch>
            </p:blipFill>
            <p:spPr>
              <a:xfrm>
                <a:off x="476466" y="1604361"/>
                <a:ext cx="1067942" cy="1067942"/>
              </a:xfrm>
              <a:prstGeom prst="rect">
                <a:avLst/>
              </a:prstGeom>
            </p:spPr>
          </p:pic>
          <p:pic>
            <p:nvPicPr>
              <p:cNvPr id="146" name="Graphic 13">
                <a:extLst>
                  <a:ext uri="{FF2B5EF4-FFF2-40B4-BE49-F238E27FC236}">
                    <a16:creationId xmlns:a16="http://schemas.microsoft.com/office/drawing/2014/main" id="{8ED914EA-8278-5449-B046-F8859FA607C7}"/>
                  </a:ext>
                </a:extLst>
              </p:cNvPr>
              <p:cNvPicPr>
                <a:picLocks noChangeAspect="1"/>
              </p:cNvPicPr>
              <p:nvPr/>
            </p:nvPicPr>
            <p:blipFill>
              <a:blip r:embed="rId6"/>
              <a:stretch>
                <a:fillRect/>
              </a:stretch>
            </p:blipFill>
            <p:spPr>
              <a:xfrm>
                <a:off x="1111167" y="1843537"/>
                <a:ext cx="533971" cy="533971"/>
              </a:xfrm>
              <a:prstGeom prst="rect">
                <a:avLst/>
              </a:prstGeom>
              <a:solidFill>
                <a:schemeClr val="bg1"/>
              </a:solidFill>
            </p:spPr>
          </p:pic>
          <p:pic>
            <p:nvPicPr>
              <p:cNvPr id="147" name="Graphic 13">
                <a:extLst>
                  <a:ext uri="{FF2B5EF4-FFF2-40B4-BE49-F238E27FC236}">
                    <a16:creationId xmlns:a16="http://schemas.microsoft.com/office/drawing/2014/main" id="{8ED914EA-8278-5449-B046-F8859FA607C7}"/>
                  </a:ext>
                </a:extLst>
              </p:cNvPr>
              <p:cNvPicPr>
                <a:picLocks noChangeAspect="1"/>
              </p:cNvPicPr>
              <p:nvPr/>
            </p:nvPicPr>
            <p:blipFill>
              <a:blip r:embed="rId6"/>
              <a:stretch>
                <a:fillRect/>
              </a:stretch>
            </p:blipFill>
            <p:spPr>
              <a:xfrm>
                <a:off x="1111166" y="2288975"/>
                <a:ext cx="533971" cy="533971"/>
              </a:xfrm>
              <a:prstGeom prst="rect">
                <a:avLst/>
              </a:prstGeom>
              <a:solidFill>
                <a:schemeClr val="bg1"/>
              </a:solidFill>
            </p:spPr>
          </p:pic>
        </p:grpSp>
      </p:grpSp>
      <p:cxnSp>
        <p:nvCxnSpPr>
          <p:cNvPr id="262" name="Elbow Connector 261"/>
          <p:cNvCxnSpPr>
            <a:stCxn id="109" idx="3"/>
            <a:endCxn id="134" idx="0"/>
          </p:cNvCxnSpPr>
          <p:nvPr/>
        </p:nvCxnSpPr>
        <p:spPr>
          <a:xfrm flipV="1">
            <a:off x="1374555" y="3245927"/>
            <a:ext cx="9593975" cy="990215"/>
          </a:xfrm>
          <a:prstGeom prst="bentConnector4">
            <a:avLst>
              <a:gd name="adj1" fmla="val 4544"/>
              <a:gd name="adj2" fmla="val 123086"/>
            </a:avLst>
          </a:prstGeom>
          <a:ln w="12700">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66" name="Elbow Connector 165"/>
          <p:cNvCxnSpPr>
            <a:stCxn id="109" idx="3"/>
            <a:endCxn id="145" idx="2"/>
          </p:cNvCxnSpPr>
          <p:nvPr/>
        </p:nvCxnSpPr>
        <p:spPr>
          <a:xfrm>
            <a:off x="1374555" y="4236142"/>
            <a:ext cx="9644340" cy="1310747"/>
          </a:xfrm>
          <a:prstGeom prst="bentConnector4">
            <a:avLst>
              <a:gd name="adj1" fmla="val 4567"/>
              <a:gd name="adj2" fmla="val 117440"/>
            </a:avLst>
          </a:prstGeom>
          <a:ln w="12700">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69" name="Straight Arrow Connector 268"/>
          <p:cNvCxnSpPr>
            <a:stCxn id="130" idx="0"/>
          </p:cNvCxnSpPr>
          <p:nvPr/>
        </p:nvCxnSpPr>
        <p:spPr>
          <a:xfrm flipV="1">
            <a:off x="9582704" y="3031384"/>
            <a:ext cx="0" cy="228978"/>
          </a:xfrm>
          <a:prstGeom prst="straightConnector1">
            <a:avLst/>
          </a:prstGeom>
          <a:ln w="12700">
            <a:headEnd type="arrow" w="med" len="sm"/>
            <a:tailEnd type="none"/>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p:nvPr/>
        </p:nvCxnSpPr>
        <p:spPr>
          <a:xfrm flipV="1">
            <a:off x="8196876" y="3031384"/>
            <a:ext cx="0" cy="228978"/>
          </a:xfrm>
          <a:prstGeom prst="straightConnector1">
            <a:avLst/>
          </a:prstGeom>
          <a:ln w="12700">
            <a:headEnd type="arrow" w="med" len="sm"/>
            <a:tailEnd type="non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flipV="1">
            <a:off x="6801264" y="3031384"/>
            <a:ext cx="0" cy="228978"/>
          </a:xfrm>
          <a:prstGeom prst="straightConnector1">
            <a:avLst/>
          </a:prstGeom>
          <a:ln w="12700">
            <a:headEnd type="arrow" w="med" len="sm"/>
            <a:tailEnd type="non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p:nvPr/>
        </p:nvCxnSpPr>
        <p:spPr>
          <a:xfrm flipV="1">
            <a:off x="5421070" y="3016949"/>
            <a:ext cx="0" cy="228978"/>
          </a:xfrm>
          <a:prstGeom prst="straightConnector1">
            <a:avLst/>
          </a:prstGeom>
          <a:ln w="12700">
            <a:headEnd type="arrow" w="med" len="sm"/>
            <a:tailEnd type="none"/>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p:nvPr/>
        </p:nvCxnSpPr>
        <p:spPr>
          <a:xfrm flipV="1">
            <a:off x="4035242" y="3016949"/>
            <a:ext cx="0" cy="228978"/>
          </a:xfrm>
          <a:prstGeom prst="straightConnector1">
            <a:avLst/>
          </a:prstGeom>
          <a:ln w="12700">
            <a:headEnd type="arrow" w="med" len="sm"/>
            <a:tailEnd type="none"/>
          </a:ln>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p:nvPr/>
        </p:nvCxnSpPr>
        <p:spPr>
          <a:xfrm flipV="1">
            <a:off x="2639630" y="3016949"/>
            <a:ext cx="0" cy="228978"/>
          </a:xfrm>
          <a:prstGeom prst="straightConnector1">
            <a:avLst/>
          </a:prstGeom>
          <a:ln w="12700">
            <a:headEnd type="arrow" w="med" len="sm"/>
            <a:tailEnd type="none"/>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p:nvPr/>
        </p:nvCxnSpPr>
        <p:spPr>
          <a:xfrm flipV="1">
            <a:off x="9633069" y="5546889"/>
            <a:ext cx="0" cy="228978"/>
          </a:xfrm>
          <a:prstGeom prst="straightConnector1">
            <a:avLst/>
          </a:prstGeom>
          <a:ln w="12700">
            <a:headEnd type="none" w="med" len="sm"/>
            <a:tailEnd type="arrow"/>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flipV="1">
            <a:off x="8247241" y="5546889"/>
            <a:ext cx="0" cy="228978"/>
          </a:xfrm>
          <a:prstGeom prst="straightConnector1">
            <a:avLst/>
          </a:prstGeom>
          <a:ln w="12700">
            <a:headEnd type="none" w="med" len="sm"/>
            <a:tailEnd type="arrow"/>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p:nvPr/>
        </p:nvCxnSpPr>
        <p:spPr>
          <a:xfrm flipV="1">
            <a:off x="6851629" y="5546889"/>
            <a:ext cx="0" cy="228978"/>
          </a:xfrm>
          <a:prstGeom prst="straightConnector1">
            <a:avLst/>
          </a:prstGeom>
          <a:ln w="12700">
            <a:headEnd type="none" w="med" len="sm"/>
            <a:tailEnd type="arrow"/>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flipV="1">
            <a:off x="5471435" y="5532454"/>
            <a:ext cx="0" cy="228978"/>
          </a:xfrm>
          <a:prstGeom prst="straightConnector1">
            <a:avLst/>
          </a:prstGeom>
          <a:ln w="12700">
            <a:headEnd type="none" w="med" len="sm"/>
            <a:tailEnd type="arrow"/>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flipV="1">
            <a:off x="4085607" y="5532454"/>
            <a:ext cx="0" cy="228978"/>
          </a:xfrm>
          <a:prstGeom prst="straightConnector1">
            <a:avLst/>
          </a:prstGeom>
          <a:ln w="12700">
            <a:headEnd type="none" w="med" len="sm"/>
            <a:tailEnd type="arrow"/>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p:nvPr/>
        </p:nvCxnSpPr>
        <p:spPr>
          <a:xfrm flipV="1">
            <a:off x="2689995" y="5532454"/>
            <a:ext cx="0" cy="228978"/>
          </a:xfrm>
          <a:prstGeom prst="straightConnector1">
            <a:avLst/>
          </a:prstGeom>
          <a:ln w="12700">
            <a:headEnd type="none" w="med" len="sm"/>
            <a:tailEnd type="arrow"/>
          </a:ln>
        </p:spPr>
        <p:style>
          <a:lnRef idx="1">
            <a:schemeClr val="accent1"/>
          </a:lnRef>
          <a:fillRef idx="0">
            <a:schemeClr val="accent1"/>
          </a:fillRef>
          <a:effectRef idx="0">
            <a:schemeClr val="accent1"/>
          </a:effectRef>
          <a:fontRef idx="minor">
            <a:schemeClr val="tx1"/>
          </a:fontRef>
        </p:style>
      </p:cxnSp>
      <p:sp>
        <p:nvSpPr>
          <p:cNvPr id="292" name="Rectangular Callout 291"/>
          <p:cNvSpPr/>
          <p:nvPr/>
        </p:nvSpPr>
        <p:spPr>
          <a:xfrm>
            <a:off x="2070322" y="1202387"/>
            <a:ext cx="4849093" cy="1646323"/>
          </a:xfrm>
          <a:prstGeom prst="wedgeRectCallout">
            <a:avLst>
              <a:gd name="adj1" fmla="val -67155"/>
              <a:gd name="adj2" fmla="val 108031"/>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rtl="0"/>
            <a:r>
              <a:rPr lang="pt-br" sz="24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Preciso de uma maneira </a:t>
            </a:r>
            <a:r>
              <a:rPr lang="pt-br" sz="24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mais fácil</a:t>
            </a:r>
            <a:r>
              <a:rPr lang="pt-br" sz="24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 de gerenciar grandes clusters de instâncias, colocar contêineres e executar serviços.</a:t>
            </a:r>
          </a:p>
        </p:txBody>
      </p:sp>
    </p:spTree>
    <p:custDataLst>
      <p:tags r:id="rId1"/>
    </p:custDataLst>
    <p:extLst>
      <p:ext uri="{BB962C8B-B14F-4D97-AF65-F5344CB8AC3E}">
        <p14:creationId xmlns:p14="http://schemas.microsoft.com/office/powerpoint/2010/main" val="203636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044" y="365125"/>
            <a:ext cx="9034272" cy="474119"/>
          </a:xfrm>
        </p:spPr>
        <p:txBody>
          <a:bodyPr rtlCol="0"/>
          <a:lstStyle/>
          <a:p>
            <a:pPr rtl="0"/>
            <a:r>
              <a:rPr lang="pt-br" sz="3500" dirty="0"/>
              <a:t>Amazon </a:t>
            </a:r>
            <a:r>
              <a:rPr lang="pt-br" sz="3500" dirty="0">
                <a:solidFill>
                  <a:srgbClr val="FFFFFF"/>
                </a:solidFill>
              </a:rPr>
              <a:t>container</a:t>
            </a:r>
            <a:r>
              <a:rPr lang="pt-br" sz="3500" dirty="0"/>
              <a:t> </a:t>
            </a:r>
            <a:r>
              <a:rPr lang="pt-br" sz="3500" dirty="0">
                <a:solidFill>
                  <a:srgbClr val="FFFFFF"/>
                </a:solidFill>
              </a:rPr>
              <a:t>services</a:t>
            </a:r>
            <a:endParaRPr lang="en-US" sz="3500" dirty="0">
              <a:solidFill>
                <a:srgbClr val="FFFFFF"/>
              </a:solidFill>
              <a:latin typeface="Amazon Ember Light" panose="020B0403020204020204"/>
            </a:endParaRPr>
          </a:p>
        </p:txBody>
      </p:sp>
      <p:sp>
        <p:nvSpPr>
          <p:cNvPr id="3" name="Slide Number Placeholder 2"/>
          <p:cNvSpPr>
            <a:spLocks noGrp="1"/>
          </p:cNvSpPr>
          <p:nvPr>
            <p:ph type="sldNum" sz="quarter" idx="12"/>
          </p:nvPr>
        </p:nvSpPr>
        <p:spPr/>
        <p:txBody>
          <a:bodyPr rtlCol="0"/>
          <a:lstStyle/>
          <a:p>
            <a:pPr rtl="0"/>
            <a:fld id="{9FC43BFD-8FF7-A343-A8A6-E2338FCE8046}" type="slidenum">
              <a:rPr lang="en-US" smtClean="0"/>
              <a:pPr rtl="0"/>
              <a:t>24</a:t>
            </a:fld>
            <a:endParaRPr lang="en-US"/>
          </a:p>
        </p:txBody>
      </p:sp>
      <p:cxnSp>
        <p:nvCxnSpPr>
          <p:cNvPr id="18" name="Straight Arrow Connector 17"/>
          <p:cNvCxnSpPr/>
          <p:nvPr/>
        </p:nvCxnSpPr>
        <p:spPr>
          <a:xfrm flipV="1">
            <a:off x="3568733" y="2247809"/>
            <a:ext cx="1334061" cy="1"/>
          </a:xfrm>
          <a:prstGeom prst="straightConnector1">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4" name="Content Placeholder 8"/>
          <p:cNvSpPr txBox="1">
            <a:spLocks/>
          </p:cNvSpPr>
          <p:nvPr/>
        </p:nvSpPr>
        <p:spPr>
          <a:xfrm>
            <a:off x="438631" y="1641260"/>
            <a:ext cx="3642050" cy="15932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rtl="0">
              <a:buFont typeface="Arial"/>
              <a:buNone/>
            </a:pPr>
            <a:r>
              <a:rPr lang="pt-br" sz="2400" dirty="0">
                <a:latin typeface="Amazon Ember" panose="02000000000000000000" pitchFamily="2" charset="0"/>
                <a:ea typeface="Amazon Ember" panose="02000000000000000000" pitchFamily="2" charset="0"/>
              </a:rPr>
              <a:t>Gerenciamento</a:t>
            </a:r>
          </a:p>
          <a:p>
            <a:pPr marL="0" indent="0" rtl="0">
              <a:buNone/>
            </a:pPr>
            <a:r>
              <a:rPr lang="pt-br" sz="1800" dirty="0">
                <a:latin typeface="Amazon Ember Light" panose="020B0403020204020204" pitchFamily="34" charset="0"/>
                <a:ea typeface="Amazon Ember Light" panose="020B0403020204020204" pitchFamily="34" charset="0"/>
                <a:cs typeface="Amazon Ember Light" panose="020B0403020204020204" pitchFamily="34" charset="0"/>
              </a:rPr>
              <a:t>Implantação, agendamento, dimensionamento </a:t>
            </a:r>
            <a:r>
              <a:rPr lang="pt-br" sz="18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e</a:t>
            </a:r>
            <a:r>
              <a:rPr lang="pt-br" sz="1800" dirty="0">
                <a:latin typeface="Amazon Ember Light" panose="020B0403020204020204" pitchFamily="34" charset="0"/>
                <a:ea typeface="Amazon Ember Light" panose="020B0403020204020204" pitchFamily="34" charset="0"/>
                <a:cs typeface="Amazon Ember Light" panose="020B0403020204020204" pitchFamily="34" charset="0"/>
              </a:rPr>
              <a:t> gerenciamento de </a:t>
            </a:r>
            <a:r>
              <a:rPr lang="pt-br" sz="18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aplicações</a:t>
            </a:r>
            <a:r>
              <a:rPr lang="pt-br" sz="1800" dirty="0">
                <a:latin typeface="Amazon Ember Light" panose="020B0403020204020204" pitchFamily="34" charset="0"/>
                <a:ea typeface="Amazon Ember Light" panose="020B0403020204020204" pitchFamily="34" charset="0"/>
                <a:cs typeface="Amazon Ember Light" panose="020B0403020204020204" pitchFamily="34" charset="0"/>
              </a:rPr>
              <a:t> em</a:t>
            </a:r>
            <a:r>
              <a:rPr lang="pt-BR" sz="180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pt-br" sz="1800" dirty="0">
                <a:latin typeface="Amazon Ember Light" panose="020B0403020204020204" pitchFamily="34" charset="0"/>
                <a:ea typeface="Amazon Ember Light" panose="020B0403020204020204" pitchFamily="34" charset="0"/>
                <a:cs typeface="Amazon Ember Light" panose="020B0403020204020204" pitchFamily="34" charset="0"/>
              </a:rPr>
              <a:t>contêineres</a:t>
            </a:r>
            <a:endParaRPr lang="en-US" sz="1800" dirty="0">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a:p>
            <a:pPr marL="0" indent="0" rtl="0">
              <a:buFont typeface="Arial"/>
              <a:buNone/>
            </a:pPr>
            <a:endParaRPr lang="en-US" sz="2400" b="1" dirty="0">
              <a:latin typeface="Amazon Ember" panose="02000000000000000000" pitchFamily="2" charset="0"/>
              <a:ea typeface="Amazon Ember" panose="02000000000000000000" pitchFamily="2" charset="0"/>
            </a:endParaRPr>
          </a:p>
        </p:txBody>
      </p:sp>
      <p:sp>
        <p:nvSpPr>
          <p:cNvPr id="5" name="Content Placeholder 8"/>
          <p:cNvSpPr txBox="1">
            <a:spLocks/>
          </p:cNvSpPr>
          <p:nvPr/>
        </p:nvSpPr>
        <p:spPr>
          <a:xfrm>
            <a:off x="438631" y="3348109"/>
            <a:ext cx="2650602" cy="1594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rtl="0">
              <a:buFont typeface="Arial"/>
              <a:buNone/>
            </a:pPr>
            <a:r>
              <a:rPr lang="pt-br" sz="2200" dirty="0">
                <a:latin typeface="Amazon Ember" panose="02000000000000000000" pitchFamily="2" charset="0"/>
                <a:ea typeface="Amazon Ember" panose="02000000000000000000" pitchFamily="2" charset="0"/>
              </a:rPr>
              <a:t>Hosting (Hospedagem)</a:t>
            </a:r>
          </a:p>
          <a:p>
            <a:pPr marL="0" indent="0" rtl="0">
              <a:buNone/>
            </a:pPr>
            <a:r>
              <a:rPr lang="pt-br" sz="1800" dirty="0">
                <a:latin typeface="Amazon Ember Light" panose="020B0403020204020204" pitchFamily="34" charset="0"/>
                <a:ea typeface="Amazon Ember Light" panose="020B0403020204020204" pitchFamily="34" charset="0"/>
                <a:cs typeface="Amazon Ember Light" panose="020B0403020204020204" pitchFamily="34" charset="0"/>
              </a:rPr>
              <a:t>Onde os contêineres funcionam</a:t>
            </a:r>
          </a:p>
        </p:txBody>
      </p:sp>
      <p:sp>
        <p:nvSpPr>
          <p:cNvPr id="6" name="Content Placeholder 8"/>
          <p:cNvSpPr txBox="1">
            <a:spLocks/>
          </p:cNvSpPr>
          <p:nvPr/>
        </p:nvSpPr>
        <p:spPr>
          <a:xfrm>
            <a:off x="438631" y="5003352"/>
            <a:ext cx="2787168" cy="13659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rtl="0">
              <a:buFont typeface="Arial"/>
              <a:buNone/>
            </a:pPr>
            <a:r>
              <a:rPr lang="pt-br" sz="2200" dirty="0">
                <a:latin typeface="Amazon Ember" panose="02000000000000000000" pitchFamily="2" charset="0"/>
                <a:ea typeface="Amazon Ember" panose="02000000000000000000" pitchFamily="2" charset="0"/>
              </a:rPr>
              <a:t>Imagem </a:t>
            </a:r>
            <a:br>
              <a:rPr lang="en-US" sz="2200" dirty="0">
                <a:latin typeface="Amazon Ember" panose="02000000000000000000" pitchFamily="2" charset="0"/>
                <a:ea typeface="Amazon Ember" panose="02000000000000000000" pitchFamily="2" charset="0"/>
              </a:rPr>
            </a:br>
            <a:r>
              <a:rPr lang="pt-br" sz="2200" dirty="0">
                <a:latin typeface="Amazon Ember" panose="02000000000000000000" pitchFamily="2" charset="0"/>
                <a:ea typeface="Amazon Ember" panose="02000000000000000000" pitchFamily="2" charset="0"/>
              </a:rPr>
              <a:t>Registro</a:t>
            </a:r>
          </a:p>
          <a:p>
            <a:pPr marL="0" indent="0" rtl="0">
              <a:buNone/>
            </a:pPr>
            <a:r>
              <a:rPr lang="pt-br" sz="1800" dirty="0">
                <a:latin typeface="Amazon Ember Light" panose="020B0403020204020204" pitchFamily="34" charset="0"/>
                <a:ea typeface="Amazon Ember Light" panose="020B0403020204020204" pitchFamily="34" charset="0"/>
                <a:cs typeface="Amazon Ember Light" panose="020B0403020204020204" pitchFamily="34" charset="0"/>
              </a:rPr>
              <a:t>Repositório para as imagens de contêineres</a:t>
            </a:r>
          </a:p>
          <a:p>
            <a:pPr marL="0" indent="0" rtl="0">
              <a:buFont typeface="Arial"/>
              <a:buNone/>
            </a:pPr>
            <a:endParaRPr lang="en-US" sz="2400" b="1" dirty="0">
              <a:latin typeface="Amazon Ember" panose="02000000000000000000" pitchFamily="2" charset="0"/>
              <a:ea typeface="Amazon Ember" panose="02000000000000000000" pitchFamily="2" charset="0"/>
            </a:endParaRPr>
          </a:p>
        </p:txBody>
      </p:sp>
      <p:cxnSp>
        <p:nvCxnSpPr>
          <p:cNvPr id="20" name="Straight Arrow Connector 19"/>
          <p:cNvCxnSpPr/>
          <p:nvPr/>
        </p:nvCxnSpPr>
        <p:spPr>
          <a:xfrm flipV="1">
            <a:off x="3568733" y="4090885"/>
            <a:ext cx="1334061" cy="1"/>
          </a:xfrm>
          <a:prstGeom prst="straightConnector1">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3568733" y="5686329"/>
            <a:ext cx="1334061" cy="1"/>
          </a:xfrm>
          <a:prstGeom prst="straightConnector1">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17" name="Footer Placeholder 16"/>
          <p:cNvSpPr>
            <a:spLocks noGrp="1"/>
          </p:cNvSpPr>
          <p:nvPr>
            <p:ph type="ftr" sz="quarter" idx="3"/>
          </p:nvPr>
        </p:nvSpPr>
        <p:spPr>
          <a:xfrm>
            <a:off x="419100" y="6356350"/>
            <a:ext cx="4439503" cy="365125"/>
          </a:xfrm>
        </p:spPr>
        <p:txBody>
          <a:bodyPr rtlCol="0"/>
          <a:lstStyle/>
          <a:p>
            <a:pPr rtl="0"/>
            <a:r>
              <a:rPr lang="pt-br" dirty="0"/>
              <a:t>© 2020 Amazon Web Services, Inc. ou suas afiliadas. Todos os direitos reservados.</a:t>
            </a:r>
          </a:p>
        </p:txBody>
      </p:sp>
      <p:sp>
        <p:nvSpPr>
          <p:cNvPr id="22" name="TextBox 21">
            <a:extLst>
              <a:ext uri="{FF2B5EF4-FFF2-40B4-BE49-F238E27FC236}">
                <a16:creationId xmlns:a16="http://schemas.microsoft.com/office/drawing/2014/main" id="{8CF5FB91-5B4F-E84D-AFCE-50004C988F46}"/>
              </a:ext>
            </a:extLst>
          </p:cNvPr>
          <p:cNvSpPr txBox="1"/>
          <p:nvPr/>
        </p:nvSpPr>
        <p:spPr>
          <a:xfrm>
            <a:off x="4663679" y="2469542"/>
            <a:ext cx="2301904" cy="369332"/>
          </a:xfrm>
          <a:prstGeom prst="rect">
            <a:avLst/>
          </a:prstGeom>
          <a:noFill/>
        </p:spPr>
        <p:txBody>
          <a:bodyPr wrap="square" rtlCol="0">
            <a:spAutoFit/>
          </a:bodyPr>
          <a:lstStyle/>
          <a:p>
            <a:pPr algn="ctr" rtl="0"/>
            <a:r>
              <a:rPr lang="pt-br">
                <a:latin typeface="Amazon Ember" panose="02000000000000000000" pitchFamily="2" charset="0"/>
                <a:ea typeface="Amazon Ember" panose="02000000000000000000" pitchFamily="2" charset="0"/>
              </a:rPr>
              <a:t>Amazon ECS</a:t>
            </a:r>
          </a:p>
        </p:txBody>
      </p:sp>
      <p:pic>
        <p:nvPicPr>
          <p:cNvPr id="23" name="Graphic 21">
            <a:extLst>
              <a:ext uri="{FF2B5EF4-FFF2-40B4-BE49-F238E27FC236}">
                <a16:creationId xmlns:a16="http://schemas.microsoft.com/office/drawing/2014/main" id="{56FBFD27-4604-2843-963C-296819DA9A42}"/>
              </a:ext>
            </a:extLst>
          </p:cNvPr>
          <p:cNvPicPr>
            <a:picLocks noChangeAspect="1"/>
          </p:cNvPicPr>
          <p:nvPr/>
        </p:nvPicPr>
        <p:blipFill>
          <a:blip r:embed="rId4"/>
          <a:stretch>
            <a:fillRect/>
          </a:stretch>
        </p:blipFill>
        <p:spPr>
          <a:xfrm>
            <a:off x="5459031" y="1761383"/>
            <a:ext cx="711200" cy="711200"/>
          </a:xfrm>
          <a:prstGeom prst="rect">
            <a:avLst/>
          </a:prstGeom>
        </p:spPr>
      </p:pic>
      <p:sp>
        <p:nvSpPr>
          <p:cNvPr id="24" name="TextBox 23">
            <a:extLst>
              <a:ext uri="{FF2B5EF4-FFF2-40B4-BE49-F238E27FC236}">
                <a16:creationId xmlns:a16="http://schemas.microsoft.com/office/drawing/2014/main" id="{4256BB3C-8013-824D-8B2A-F604C7B4DC6C}"/>
              </a:ext>
            </a:extLst>
          </p:cNvPr>
          <p:cNvSpPr txBox="1"/>
          <p:nvPr/>
        </p:nvSpPr>
        <p:spPr>
          <a:xfrm>
            <a:off x="5057979" y="4270606"/>
            <a:ext cx="1513305" cy="369332"/>
          </a:xfrm>
          <a:prstGeom prst="rect">
            <a:avLst/>
          </a:prstGeom>
          <a:noFill/>
        </p:spPr>
        <p:txBody>
          <a:bodyPr wrap="square" rtlCol="0">
            <a:spAutoFit/>
          </a:bodyPr>
          <a:lstStyle/>
          <a:p>
            <a:pPr algn="ctr" rtl="0"/>
            <a:r>
              <a:rPr lang="pt-br">
                <a:latin typeface="Amazon Ember" panose="02000000000000000000" pitchFamily="2" charset="0"/>
                <a:ea typeface="Amazon Ember" panose="02000000000000000000" pitchFamily="2" charset="0"/>
              </a:rPr>
              <a:t>Amazon EC2</a:t>
            </a:r>
          </a:p>
        </p:txBody>
      </p:sp>
      <p:pic>
        <p:nvPicPr>
          <p:cNvPr id="25" name="Graphic 6">
            <a:extLst>
              <a:ext uri="{FF2B5EF4-FFF2-40B4-BE49-F238E27FC236}">
                <a16:creationId xmlns:a16="http://schemas.microsoft.com/office/drawing/2014/main" id="{D8AF6CFD-7182-AE41-BE56-CA8D81C11633}"/>
              </a:ext>
            </a:extLst>
          </p:cNvPr>
          <p:cNvPicPr>
            <a:picLocks noChangeAspect="1"/>
          </p:cNvPicPr>
          <p:nvPr/>
        </p:nvPicPr>
        <p:blipFill>
          <a:blip r:embed="rId5"/>
          <a:stretch>
            <a:fillRect/>
          </a:stretch>
        </p:blipFill>
        <p:spPr>
          <a:xfrm>
            <a:off x="5459031" y="3541832"/>
            <a:ext cx="711200" cy="711200"/>
          </a:xfrm>
          <a:prstGeom prst="rect">
            <a:avLst/>
          </a:prstGeom>
        </p:spPr>
      </p:pic>
      <p:grpSp>
        <p:nvGrpSpPr>
          <p:cNvPr id="35" name="Group 34"/>
          <p:cNvGrpSpPr/>
          <p:nvPr/>
        </p:nvGrpSpPr>
        <p:grpSpPr>
          <a:xfrm>
            <a:off x="4663679" y="5000028"/>
            <a:ext cx="2301904" cy="1095604"/>
            <a:chOff x="3633525" y="4937134"/>
            <a:chExt cx="2301904" cy="1095604"/>
          </a:xfrm>
        </p:grpSpPr>
        <p:sp>
          <p:nvSpPr>
            <p:cNvPr id="26" name="TextBox 25">
              <a:extLst>
                <a:ext uri="{FF2B5EF4-FFF2-40B4-BE49-F238E27FC236}">
                  <a16:creationId xmlns:a16="http://schemas.microsoft.com/office/drawing/2014/main" id="{BBC66FD7-F41F-0A41-B918-0950A5665588}"/>
                </a:ext>
              </a:extLst>
            </p:cNvPr>
            <p:cNvSpPr txBox="1"/>
            <p:nvPr/>
          </p:nvSpPr>
          <p:spPr>
            <a:xfrm>
              <a:off x="3633525" y="5663406"/>
              <a:ext cx="2301904" cy="369332"/>
            </a:xfrm>
            <a:prstGeom prst="rect">
              <a:avLst/>
            </a:prstGeom>
            <a:noFill/>
          </p:spPr>
          <p:txBody>
            <a:bodyPr wrap="square" rtlCol="0">
              <a:spAutoFit/>
            </a:bodyPr>
            <a:lstStyle/>
            <a:p>
              <a:pPr algn="ctr" rtl="0"/>
              <a:r>
                <a:rPr lang="pt-br">
                  <a:latin typeface="Amazon Ember" panose="02000000000000000000" pitchFamily="2" charset="0"/>
                  <a:ea typeface="Amazon Ember" panose="02000000000000000000" pitchFamily="2" charset="0"/>
                </a:rPr>
                <a:t>Amazon ECR</a:t>
              </a:r>
            </a:p>
          </p:txBody>
        </p:sp>
        <p:pic>
          <p:nvPicPr>
            <p:cNvPr id="27" name="Graphic 11">
              <a:extLst>
                <a:ext uri="{FF2B5EF4-FFF2-40B4-BE49-F238E27FC236}">
                  <a16:creationId xmlns:a16="http://schemas.microsoft.com/office/drawing/2014/main" id="{F11FE7D9-F258-2748-93DF-CDC39AFAD783}"/>
                </a:ext>
              </a:extLst>
            </p:cNvPr>
            <p:cNvPicPr>
              <a:picLocks noChangeAspect="1"/>
            </p:cNvPicPr>
            <p:nvPr/>
          </p:nvPicPr>
          <p:blipFill>
            <a:blip r:embed="rId6"/>
            <a:stretch>
              <a:fillRect/>
            </a:stretch>
          </p:blipFill>
          <p:spPr>
            <a:xfrm>
              <a:off x="4428877" y="4937134"/>
              <a:ext cx="711200" cy="711200"/>
            </a:xfrm>
            <a:prstGeom prst="rect">
              <a:avLst/>
            </a:prstGeom>
          </p:spPr>
        </p:pic>
      </p:grpSp>
      <p:sp>
        <p:nvSpPr>
          <p:cNvPr id="28" name="TextBox 27">
            <a:extLst>
              <a:ext uri="{FF2B5EF4-FFF2-40B4-BE49-F238E27FC236}">
                <a16:creationId xmlns:a16="http://schemas.microsoft.com/office/drawing/2014/main" id="{9E9D58F1-A137-2F4D-8F00-7CC13271B94B}"/>
              </a:ext>
            </a:extLst>
          </p:cNvPr>
          <p:cNvSpPr txBox="1"/>
          <p:nvPr/>
        </p:nvSpPr>
        <p:spPr>
          <a:xfrm>
            <a:off x="8591631" y="2469542"/>
            <a:ext cx="2301904" cy="646331"/>
          </a:xfrm>
          <a:prstGeom prst="rect">
            <a:avLst/>
          </a:prstGeom>
          <a:noFill/>
        </p:spPr>
        <p:txBody>
          <a:bodyPr wrap="square" rtlCol="0">
            <a:spAutoFit/>
          </a:bodyPr>
          <a:lstStyle/>
          <a:p>
            <a:pPr algn="ctr" rtl="0"/>
            <a:r>
              <a:rPr lang="pt-br">
                <a:latin typeface="Amazon Ember" panose="02000000000000000000" pitchFamily="2" charset="0"/>
                <a:ea typeface="Amazon Ember" panose="02000000000000000000" pitchFamily="2" charset="0"/>
              </a:rPr>
              <a:t>Amazon Elastic Kubernetes Service</a:t>
            </a:r>
          </a:p>
        </p:txBody>
      </p:sp>
      <p:pic>
        <p:nvPicPr>
          <p:cNvPr id="29" name="Graphic 5">
            <a:extLst>
              <a:ext uri="{FF2B5EF4-FFF2-40B4-BE49-F238E27FC236}">
                <a16:creationId xmlns:a16="http://schemas.microsoft.com/office/drawing/2014/main" id="{2A483385-4BB7-4B45-A46C-1AB496391CBA}"/>
              </a:ext>
            </a:extLst>
          </p:cNvPr>
          <p:cNvPicPr>
            <a:picLocks noChangeAspect="1"/>
          </p:cNvPicPr>
          <p:nvPr/>
        </p:nvPicPr>
        <p:blipFill>
          <a:blip r:embed="rId7"/>
          <a:stretch>
            <a:fillRect/>
          </a:stretch>
        </p:blipFill>
        <p:spPr>
          <a:xfrm>
            <a:off x="9390361" y="1761383"/>
            <a:ext cx="711200" cy="711200"/>
          </a:xfrm>
          <a:prstGeom prst="rect">
            <a:avLst/>
          </a:prstGeom>
        </p:spPr>
      </p:pic>
      <p:sp>
        <p:nvSpPr>
          <p:cNvPr id="30" name="TextBox 29">
            <a:extLst>
              <a:ext uri="{FF2B5EF4-FFF2-40B4-BE49-F238E27FC236}">
                <a16:creationId xmlns:a16="http://schemas.microsoft.com/office/drawing/2014/main" id="{DA1EA3C9-2C7E-AC42-BF2F-6C95F67869F3}"/>
              </a:ext>
            </a:extLst>
          </p:cNvPr>
          <p:cNvSpPr txBox="1"/>
          <p:nvPr/>
        </p:nvSpPr>
        <p:spPr>
          <a:xfrm>
            <a:off x="8569406" y="4270606"/>
            <a:ext cx="2301904" cy="369332"/>
          </a:xfrm>
          <a:prstGeom prst="rect">
            <a:avLst/>
          </a:prstGeom>
          <a:noFill/>
        </p:spPr>
        <p:txBody>
          <a:bodyPr wrap="square" rtlCol="0">
            <a:spAutoFit/>
          </a:bodyPr>
          <a:lstStyle/>
          <a:p>
            <a:pPr algn="ctr" rtl="0"/>
            <a:r>
              <a:rPr lang="pt-br">
                <a:latin typeface="Amazon Ember" panose="02000000000000000000" pitchFamily="2" charset="0"/>
                <a:ea typeface="Amazon Ember" panose="02000000000000000000" pitchFamily="2" charset="0"/>
              </a:rPr>
              <a:t>AWS Fargate</a:t>
            </a:r>
          </a:p>
        </p:txBody>
      </p:sp>
      <p:pic>
        <p:nvPicPr>
          <p:cNvPr id="31" name="Graphic 5">
            <a:extLst>
              <a:ext uri="{FF2B5EF4-FFF2-40B4-BE49-F238E27FC236}">
                <a16:creationId xmlns:a16="http://schemas.microsoft.com/office/drawing/2014/main" id="{D1DB3C02-99BC-F546-AE77-8D48550516D3}"/>
              </a:ext>
            </a:extLst>
          </p:cNvPr>
          <p:cNvPicPr>
            <a:picLocks noChangeAspect="1"/>
          </p:cNvPicPr>
          <p:nvPr/>
        </p:nvPicPr>
        <p:blipFill>
          <a:blip r:embed="rId8"/>
          <a:stretch>
            <a:fillRect/>
          </a:stretch>
        </p:blipFill>
        <p:spPr>
          <a:xfrm>
            <a:off x="9364758" y="3541832"/>
            <a:ext cx="711200" cy="711200"/>
          </a:xfrm>
          <a:prstGeom prst="rect">
            <a:avLst/>
          </a:prstGeom>
        </p:spPr>
      </p:pic>
    </p:spTree>
    <p:custDataLst>
      <p:tags r:id="rId1"/>
    </p:custDataLst>
    <p:extLst>
      <p:ext uri="{BB962C8B-B14F-4D97-AF65-F5344CB8AC3E}">
        <p14:creationId xmlns:p14="http://schemas.microsoft.com/office/powerpoint/2010/main" val="322452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4" grpId="0"/>
      <p:bldP spid="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396" y="365125"/>
            <a:ext cx="9034272" cy="474119"/>
          </a:xfrm>
        </p:spPr>
        <p:txBody>
          <a:bodyPr rtlCol="0">
            <a:noAutofit/>
          </a:bodyPr>
          <a:lstStyle/>
          <a:p>
            <a:pPr rtl="0"/>
            <a:r>
              <a:rPr lang="pt-br" sz="3500" dirty="0">
                <a:solidFill>
                  <a:srgbClr val="FFFFFF"/>
                </a:solidFill>
              </a:rPr>
              <a:t>Amazon Elastic Container Service</a:t>
            </a:r>
            <a:r>
              <a:rPr lang="pt-br" sz="3500" dirty="0"/>
              <a:t>   </a:t>
            </a:r>
          </a:p>
        </p:txBody>
      </p:sp>
      <p:sp>
        <p:nvSpPr>
          <p:cNvPr id="256" name="Slide Number Placeholder 255"/>
          <p:cNvSpPr>
            <a:spLocks noGrp="1"/>
          </p:cNvSpPr>
          <p:nvPr>
            <p:ph type="sldNum" sz="quarter" idx="12"/>
          </p:nvPr>
        </p:nvSpPr>
        <p:spPr/>
        <p:txBody>
          <a:bodyPr rtlCol="0"/>
          <a:lstStyle/>
          <a:p>
            <a:pPr rtl="0"/>
            <a:fld id="{9FC43BFD-8FF7-A343-A8A6-E2338FCE8046}" type="slidenum">
              <a:rPr lang="en-US" smtClean="0"/>
              <a:pPr rtl="0"/>
              <a:t>25</a:t>
            </a:fld>
            <a:endParaRPr lang="en-US"/>
          </a:p>
        </p:txBody>
      </p:sp>
      <p:sp>
        <p:nvSpPr>
          <p:cNvPr id="259" name="Footer Placeholder 258"/>
          <p:cNvSpPr>
            <a:spLocks noGrp="1"/>
          </p:cNvSpPr>
          <p:nvPr>
            <p:ph type="ftr" sz="quarter" idx="3"/>
          </p:nvPr>
        </p:nvSpPr>
        <p:spPr>
          <a:xfrm>
            <a:off x="419100" y="6356350"/>
            <a:ext cx="4384912" cy="365125"/>
          </a:xfrm>
        </p:spPr>
        <p:txBody>
          <a:bodyPr rtlCol="0"/>
          <a:lstStyle/>
          <a:p>
            <a:pPr rtl="0"/>
            <a:r>
              <a:rPr lang="pt-br" dirty="0"/>
              <a:t>© 2020 Amazon Web Services, Inc. ou suas afiliadas. Todos os direitos reservados.</a:t>
            </a:r>
          </a:p>
        </p:txBody>
      </p:sp>
      <p:grpSp>
        <p:nvGrpSpPr>
          <p:cNvPr id="162" name="Group 161"/>
          <p:cNvGrpSpPr/>
          <p:nvPr/>
        </p:nvGrpSpPr>
        <p:grpSpPr>
          <a:xfrm>
            <a:off x="1417392" y="4658770"/>
            <a:ext cx="9483638" cy="1233020"/>
            <a:chOff x="476466" y="1600465"/>
            <a:chExt cx="9483638" cy="1233020"/>
          </a:xfrm>
        </p:grpSpPr>
        <p:grpSp>
          <p:nvGrpSpPr>
            <p:cNvPr id="163" name="Group 162"/>
            <p:cNvGrpSpPr/>
            <p:nvPr/>
          </p:nvGrpSpPr>
          <p:grpSpPr>
            <a:xfrm>
              <a:off x="476466" y="1604361"/>
              <a:ext cx="1168672" cy="1218585"/>
              <a:chOff x="476466" y="1604361"/>
              <a:chExt cx="1168672" cy="1218585"/>
            </a:xfrm>
          </p:grpSpPr>
          <p:pic>
            <p:nvPicPr>
              <p:cNvPr id="188" name="Graphic 135">
                <a:extLst>
                  <a:ext uri="{FF2B5EF4-FFF2-40B4-BE49-F238E27FC236}">
                    <a16:creationId xmlns:a16="http://schemas.microsoft.com/office/drawing/2014/main" id="{C19987B1-DB3A-1640-994D-BCB81FCC1AE4}"/>
                  </a:ext>
                </a:extLst>
              </p:cNvPr>
              <p:cNvPicPr>
                <a:picLocks noChangeAspect="1"/>
              </p:cNvPicPr>
              <p:nvPr/>
            </p:nvPicPr>
            <p:blipFill>
              <a:blip r:embed="rId4"/>
              <a:stretch>
                <a:fillRect/>
              </a:stretch>
            </p:blipFill>
            <p:spPr>
              <a:xfrm>
                <a:off x="476466" y="1604361"/>
                <a:ext cx="1067942" cy="1067942"/>
              </a:xfrm>
              <a:prstGeom prst="rect">
                <a:avLst/>
              </a:prstGeom>
            </p:spPr>
          </p:pic>
          <p:pic>
            <p:nvPicPr>
              <p:cNvPr id="189" name="Graphic 13">
                <a:extLst>
                  <a:ext uri="{FF2B5EF4-FFF2-40B4-BE49-F238E27FC236}">
                    <a16:creationId xmlns:a16="http://schemas.microsoft.com/office/drawing/2014/main" id="{8ED914EA-8278-5449-B046-F8859FA607C7}"/>
                  </a:ext>
                </a:extLst>
              </p:cNvPr>
              <p:cNvPicPr>
                <a:picLocks noChangeAspect="1"/>
              </p:cNvPicPr>
              <p:nvPr/>
            </p:nvPicPr>
            <p:blipFill>
              <a:blip r:embed="rId5"/>
              <a:stretch>
                <a:fillRect/>
              </a:stretch>
            </p:blipFill>
            <p:spPr>
              <a:xfrm>
                <a:off x="1111167" y="1843537"/>
                <a:ext cx="533971" cy="533971"/>
              </a:xfrm>
              <a:prstGeom prst="rect">
                <a:avLst/>
              </a:prstGeom>
              <a:solidFill>
                <a:schemeClr val="bg1"/>
              </a:solidFill>
            </p:spPr>
          </p:pic>
          <p:pic>
            <p:nvPicPr>
              <p:cNvPr id="190" name="Graphic 13">
                <a:extLst>
                  <a:ext uri="{FF2B5EF4-FFF2-40B4-BE49-F238E27FC236}">
                    <a16:creationId xmlns:a16="http://schemas.microsoft.com/office/drawing/2014/main" id="{8ED914EA-8278-5449-B046-F8859FA607C7}"/>
                  </a:ext>
                </a:extLst>
              </p:cNvPr>
              <p:cNvPicPr>
                <a:picLocks noChangeAspect="1"/>
              </p:cNvPicPr>
              <p:nvPr/>
            </p:nvPicPr>
            <p:blipFill>
              <a:blip r:embed="rId5"/>
              <a:stretch>
                <a:fillRect/>
              </a:stretch>
            </p:blipFill>
            <p:spPr>
              <a:xfrm>
                <a:off x="1111166" y="2288975"/>
                <a:ext cx="533971" cy="533971"/>
              </a:xfrm>
              <a:prstGeom prst="rect">
                <a:avLst/>
              </a:prstGeom>
              <a:solidFill>
                <a:schemeClr val="bg1"/>
              </a:solidFill>
            </p:spPr>
          </p:pic>
        </p:grpSp>
        <p:grpSp>
          <p:nvGrpSpPr>
            <p:cNvPr id="164" name="Group 163"/>
            <p:cNvGrpSpPr/>
            <p:nvPr/>
          </p:nvGrpSpPr>
          <p:grpSpPr>
            <a:xfrm>
              <a:off x="1862294" y="1604361"/>
              <a:ext cx="1168672" cy="1218585"/>
              <a:chOff x="476466" y="1604361"/>
              <a:chExt cx="1168672" cy="1218585"/>
            </a:xfrm>
          </p:grpSpPr>
          <p:pic>
            <p:nvPicPr>
              <p:cNvPr id="185" name="Graphic 135">
                <a:extLst>
                  <a:ext uri="{FF2B5EF4-FFF2-40B4-BE49-F238E27FC236}">
                    <a16:creationId xmlns:a16="http://schemas.microsoft.com/office/drawing/2014/main" id="{C19987B1-DB3A-1640-994D-BCB81FCC1AE4}"/>
                  </a:ext>
                </a:extLst>
              </p:cNvPr>
              <p:cNvPicPr>
                <a:picLocks noChangeAspect="1"/>
              </p:cNvPicPr>
              <p:nvPr/>
            </p:nvPicPr>
            <p:blipFill>
              <a:blip r:embed="rId4"/>
              <a:stretch>
                <a:fillRect/>
              </a:stretch>
            </p:blipFill>
            <p:spPr>
              <a:xfrm>
                <a:off x="476466" y="1604361"/>
                <a:ext cx="1067942" cy="1067942"/>
              </a:xfrm>
              <a:prstGeom prst="rect">
                <a:avLst/>
              </a:prstGeom>
            </p:spPr>
          </p:pic>
          <p:pic>
            <p:nvPicPr>
              <p:cNvPr id="186" name="Graphic 13">
                <a:extLst>
                  <a:ext uri="{FF2B5EF4-FFF2-40B4-BE49-F238E27FC236}">
                    <a16:creationId xmlns:a16="http://schemas.microsoft.com/office/drawing/2014/main" id="{8ED914EA-8278-5449-B046-F8859FA607C7}"/>
                  </a:ext>
                </a:extLst>
              </p:cNvPr>
              <p:cNvPicPr>
                <a:picLocks noChangeAspect="1"/>
              </p:cNvPicPr>
              <p:nvPr/>
            </p:nvPicPr>
            <p:blipFill>
              <a:blip r:embed="rId5"/>
              <a:stretch>
                <a:fillRect/>
              </a:stretch>
            </p:blipFill>
            <p:spPr>
              <a:xfrm>
                <a:off x="1111167" y="1843537"/>
                <a:ext cx="533971" cy="533971"/>
              </a:xfrm>
              <a:prstGeom prst="rect">
                <a:avLst/>
              </a:prstGeom>
              <a:solidFill>
                <a:schemeClr val="bg1"/>
              </a:solidFill>
            </p:spPr>
          </p:pic>
          <p:pic>
            <p:nvPicPr>
              <p:cNvPr id="187" name="Graphic 13">
                <a:extLst>
                  <a:ext uri="{FF2B5EF4-FFF2-40B4-BE49-F238E27FC236}">
                    <a16:creationId xmlns:a16="http://schemas.microsoft.com/office/drawing/2014/main" id="{8ED914EA-8278-5449-B046-F8859FA607C7}"/>
                  </a:ext>
                </a:extLst>
              </p:cNvPr>
              <p:cNvPicPr>
                <a:picLocks noChangeAspect="1"/>
              </p:cNvPicPr>
              <p:nvPr/>
            </p:nvPicPr>
            <p:blipFill>
              <a:blip r:embed="rId5"/>
              <a:stretch>
                <a:fillRect/>
              </a:stretch>
            </p:blipFill>
            <p:spPr>
              <a:xfrm>
                <a:off x="1111166" y="2288975"/>
                <a:ext cx="533971" cy="533971"/>
              </a:xfrm>
              <a:prstGeom prst="rect">
                <a:avLst/>
              </a:prstGeom>
              <a:solidFill>
                <a:schemeClr val="bg1"/>
              </a:solidFill>
            </p:spPr>
          </p:pic>
        </p:grpSp>
        <p:grpSp>
          <p:nvGrpSpPr>
            <p:cNvPr id="165" name="Group 164"/>
            <p:cNvGrpSpPr/>
            <p:nvPr/>
          </p:nvGrpSpPr>
          <p:grpSpPr>
            <a:xfrm>
              <a:off x="3248122" y="1604361"/>
              <a:ext cx="1168672" cy="1218585"/>
              <a:chOff x="476466" y="1604361"/>
              <a:chExt cx="1168672" cy="1218585"/>
            </a:xfrm>
          </p:grpSpPr>
          <p:pic>
            <p:nvPicPr>
              <p:cNvPr id="182" name="Graphic 135">
                <a:extLst>
                  <a:ext uri="{FF2B5EF4-FFF2-40B4-BE49-F238E27FC236}">
                    <a16:creationId xmlns:a16="http://schemas.microsoft.com/office/drawing/2014/main" id="{C19987B1-DB3A-1640-994D-BCB81FCC1AE4}"/>
                  </a:ext>
                </a:extLst>
              </p:cNvPr>
              <p:cNvPicPr>
                <a:picLocks noChangeAspect="1"/>
              </p:cNvPicPr>
              <p:nvPr/>
            </p:nvPicPr>
            <p:blipFill>
              <a:blip r:embed="rId4"/>
              <a:stretch>
                <a:fillRect/>
              </a:stretch>
            </p:blipFill>
            <p:spPr>
              <a:xfrm>
                <a:off x="476466" y="1604361"/>
                <a:ext cx="1067942" cy="1067942"/>
              </a:xfrm>
              <a:prstGeom prst="rect">
                <a:avLst/>
              </a:prstGeom>
            </p:spPr>
          </p:pic>
          <p:pic>
            <p:nvPicPr>
              <p:cNvPr id="183" name="Graphic 13">
                <a:extLst>
                  <a:ext uri="{FF2B5EF4-FFF2-40B4-BE49-F238E27FC236}">
                    <a16:creationId xmlns:a16="http://schemas.microsoft.com/office/drawing/2014/main" id="{8ED914EA-8278-5449-B046-F8859FA607C7}"/>
                  </a:ext>
                </a:extLst>
              </p:cNvPr>
              <p:cNvPicPr>
                <a:picLocks noChangeAspect="1"/>
              </p:cNvPicPr>
              <p:nvPr/>
            </p:nvPicPr>
            <p:blipFill>
              <a:blip r:embed="rId5"/>
              <a:stretch>
                <a:fillRect/>
              </a:stretch>
            </p:blipFill>
            <p:spPr>
              <a:xfrm>
                <a:off x="1111167" y="1843537"/>
                <a:ext cx="533971" cy="533971"/>
              </a:xfrm>
              <a:prstGeom prst="rect">
                <a:avLst/>
              </a:prstGeom>
              <a:solidFill>
                <a:schemeClr val="bg1"/>
              </a:solidFill>
            </p:spPr>
          </p:pic>
          <p:pic>
            <p:nvPicPr>
              <p:cNvPr id="184" name="Graphic 13">
                <a:extLst>
                  <a:ext uri="{FF2B5EF4-FFF2-40B4-BE49-F238E27FC236}">
                    <a16:creationId xmlns:a16="http://schemas.microsoft.com/office/drawing/2014/main" id="{8ED914EA-8278-5449-B046-F8859FA607C7}"/>
                  </a:ext>
                </a:extLst>
              </p:cNvPr>
              <p:cNvPicPr>
                <a:picLocks noChangeAspect="1"/>
              </p:cNvPicPr>
              <p:nvPr/>
            </p:nvPicPr>
            <p:blipFill>
              <a:blip r:embed="rId5"/>
              <a:stretch>
                <a:fillRect/>
              </a:stretch>
            </p:blipFill>
            <p:spPr>
              <a:xfrm>
                <a:off x="1111166" y="2288975"/>
                <a:ext cx="533971" cy="533971"/>
              </a:xfrm>
              <a:prstGeom prst="rect">
                <a:avLst/>
              </a:prstGeom>
              <a:solidFill>
                <a:schemeClr val="bg1"/>
              </a:solidFill>
            </p:spPr>
          </p:pic>
        </p:grpSp>
        <p:grpSp>
          <p:nvGrpSpPr>
            <p:cNvPr id="166" name="Group 165"/>
            <p:cNvGrpSpPr/>
            <p:nvPr/>
          </p:nvGrpSpPr>
          <p:grpSpPr>
            <a:xfrm>
              <a:off x="4633950" y="1604198"/>
              <a:ext cx="1168672" cy="1218585"/>
              <a:chOff x="476466" y="1604361"/>
              <a:chExt cx="1168672" cy="1218585"/>
            </a:xfrm>
          </p:grpSpPr>
          <p:pic>
            <p:nvPicPr>
              <p:cNvPr id="179" name="Graphic 135">
                <a:extLst>
                  <a:ext uri="{FF2B5EF4-FFF2-40B4-BE49-F238E27FC236}">
                    <a16:creationId xmlns:a16="http://schemas.microsoft.com/office/drawing/2014/main" id="{C19987B1-DB3A-1640-994D-BCB81FCC1AE4}"/>
                  </a:ext>
                </a:extLst>
              </p:cNvPr>
              <p:cNvPicPr>
                <a:picLocks noChangeAspect="1"/>
              </p:cNvPicPr>
              <p:nvPr/>
            </p:nvPicPr>
            <p:blipFill>
              <a:blip r:embed="rId4"/>
              <a:stretch>
                <a:fillRect/>
              </a:stretch>
            </p:blipFill>
            <p:spPr>
              <a:xfrm>
                <a:off x="476466" y="1604361"/>
                <a:ext cx="1067942" cy="1067942"/>
              </a:xfrm>
              <a:prstGeom prst="rect">
                <a:avLst/>
              </a:prstGeom>
            </p:spPr>
          </p:pic>
          <p:pic>
            <p:nvPicPr>
              <p:cNvPr id="180" name="Graphic 13">
                <a:extLst>
                  <a:ext uri="{FF2B5EF4-FFF2-40B4-BE49-F238E27FC236}">
                    <a16:creationId xmlns:a16="http://schemas.microsoft.com/office/drawing/2014/main" id="{8ED914EA-8278-5449-B046-F8859FA607C7}"/>
                  </a:ext>
                </a:extLst>
              </p:cNvPr>
              <p:cNvPicPr>
                <a:picLocks noChangeAspect="1"/>
              </p:cNvPicPr>
              <p:nvPr/>
            </p:nvPicPr>
            <p:blipFill>
              <a:blip r:embed="rId5"/>
              <a:stretch>
                <a:fillRect/>
              </a:stretch>
            </p:blipFill>
            <p:spPr>
              <a:xfrm>
                <a:off x="1111167" y="1843537"/>
                <a:ext cx="533971" cy="533971"/>
              </a:xfrm>
              <a:prstGeom prst="rect">
                <a:avLst/>
              </a:prstGeom>
              <a:solidFill>
                <a:schemeClr val="bg1"/>
              </a:solidFill>
            </p:spPr>
          </p:pic>
          <p:pic>
            <p:nvPicPr>
              <p:cNvPr id="181" name="Graphic 13">
                <a:extLst>
                  <a:ext uri="{FF2B5EF4-FFF2-40B4-BE49-F238E27FC236}">
                    <a16:creationId xmlns:a16="http://schemas.microsoft.com/office/drawing/2014/main" id="{8ED914EA-8278-5449-B046-F8859FA607C7}"/>
                  </a:ext>
                </a:extLst>
              </p:cNvPr>
              <p:cNvPicPr>
                <a:picLocks noChangeAspect="1"/>
              </p:cNvPicPr>
              <p:nvPr/>
            </p:nvPicPr>
            <p:blipFill>
              <a:blip r:embed="rId5"/>
              <a:stretch>
                <a:fillRect/>
              </a:stretch>
            </p:blipFill>
            <p:spPr>
              <a:xfrm>
                <a:off x="1111166" y="2288975"/>
                <a:ext cx="533971" cy="533971"/>
              </a:xfrm>
              <a:prstGeom prst="rect">
                <a:avLst/>
              </a:prstGeom>
              <a:solidFill>
                <a:schemeClr val="bg1"/>
              </a:solidFill>
            </p:spPr>
          </p:pic>
        </p:grpSp>
        <p:grpSp>
          <p:nvGrpSpPr>
            <p:cNvPr id="167" name="Group 166"/>
            <p:cNvGrpSpPr/>
            <p:nvPr/>
          </p:nvGrpSpPr>
          <p:grpSpPr>
            <a:xfrm>
              <a:off x="6019778" y="1600465"/>
              <a:ext cx="1168672" cy="1218585"/>
              <a:chOff x="476466" y="1604361"/>
              <a:chExt cx="1168672" cy="1218585"/>
            </a:xfrm>
          </p:grpSpPr>
          <p:pic>
            <p:nvPicPr>
              <p:cNvPr id="176" name="Graphic 135">
                <a:extLst>
                  <a:ext uri="{FF2B5EF4-FFF2-40B4-BE49-F238E27FC236}">
                    <a16:creationId xmlns:a16="http://schemas.microsoft.com/office/drawing/2014/main" id="{C19987B1-DB3A-1640-994D-BCB81FCC1AE4}"/>
                  </a:ext>
                </a:extLst>
              </p:cNvPr>
              <p:cNvPicPr>
                <a:picLocks noChangeAspect="1"/>
              </p:cNvPicPr>
              <p:nvPr/>
            </p:nvPicPr>
            <p:blipFill>
              <a:blip r:embed="rId4"/>
              <a:stretch>
                <a:fillRect/>
              </a:stretch>
            </p:blipFill>
            <p:spPr>
              <a:xfrm>
                <a:off x="476466" y="1604361"/>
                <a:ext cx="1067942" cy="1067942"/>
              </a:xfrm>
              <a:prstGeom prst="rect">
                <a:avLst/>
              </a:prstGeom>
            </p:spPr>
          </p:pic>
          <p:pic>
            <p:nvPicPr>
              <p:cNvPr id="177" name="Graphic 13">
                <a:extLst>
                  <a:ext uri="{FF2B5EF4-FFF2-40B4-BE49-F238E27FC236}">
                    <a16:creationId xmlns:a16="http://schemas.microsoft.com/office/drawing/2014/main" id="{8ED914EA-8278-5449-B046-F8859FA607C7}"/>
                  </a:ext>
                </a:extLst>
              </p:cNvPr>
              <p:cNvPicPr>
                <a:picLocks noChangeAspect="1"/>
              </p:cNvPicPr>
              <p:nvPr/>
            </p:nvPicPr>
            <p:blipFill>
              <a:blip r:embed="rId5"/>
              <a:stretch>
                <a:fillRect/>
              </a:stretch>
            </p:blipFill>
            <p:spPr>
              <a:xfrm>
                <a:off x="1111167" y="1843537"/>
                <a:ext cx="533971" cy="533971"/>
              </a:xfrm>
              <a:prstGeom prst="rect">
                <a:avLst/>
              </a:prstGeom>
              <a:solidFill>
                <a:schemeClr val="bg1"/>
              </a:solidFill>
            </p:spPr>
          </p:pic>
          <p:pic>
            <p:nvPicPr>
              <p:cNvPr id="178" name="Graphic 13">
                <a:extLst>
                  <a:ext uri="{FF2B5EF4-FFF2-40B4-BE49-F238E27FC236}">
                    <a16:creationId xmlns:a16="http://schemas.microsoft.com/office/drawing/2014/main" id="{8ED914EA-8278-5449-B046-F8859FA607C7}"/>
                  </a:ext>
                </a:extLst>
              </p:cNvPr>
              <p:cNvPicPr>
                <a:picLocks noChangeAspect="1"/>
              </p:cNvPicPr>
              <p:nvPr/>
            </p:nvPicPr>
            <p:blipFill>
              <a:blip r:embed="rId5"/>
              <a:stretch>
                <a:fillRect/>
              </a:stretch>
            </p:blipFill>
            <p:spPr>
              <a:xfrm>
                <a:off x="1111166" y="2288975"/>
                <a:ext cx="533971" cy="533971"/>
              </a:xfrm>
              <a:prstGeom prst="rect">
                <a:avLst/>
              </a:prstGeom>
              <a:solidFill>
                <a:schemeClr val="bg1"/>
              </a:solidFill>
            </p:spPr>
          </p:pic>
        </p:grpSp>
        <p:grpSp>
          <p:nvGrpSpPr>
            <p:cNvPr id="168" name="Group 167"/>
            <p:cNvGrpSpPr/>
            <p:nvPr/>
          </p:nvGrpSpPr>
          <p:grpSpPr>
            <a:xfrm>
              <a:off x="7405606" y="1614900"/>
              <a:ext cx="1168672" cy="1218585"/>
              <a:chOff x="476466" y="1604361"/>
              <a:chExt cx="1168672" cy="1218585"/>
            </a:xfrm>
          </p:grpSpPr>
          <p:pic>
            <p:nvPicPr>
              <p:cNvPr id="173" name="Graphic 135">
                <a:extLst>
                  <a:ext uri="{FF2B5EF4-FFF2-40B4-BE49-F238E27FC236}">
                    <a16:creationId xmlns:a16="http://schemas.microsoft.com/office/drawing/2014/main" id="{C19987B1-DB3A-1640-994D-BCB81FCC1AE4}"/>
                  </a:ext>
                </a:extLst>
              </p:cNvPr>
              <p:cNvPicPr>
                <a:picLocks noChangeAspect="1"/>
              </p:cNvPicPr>
              <p:nvPr/>
            </p:nvPicPr>
            <p:blipFill>
              <a:blip r:embed="rId4"/>
              <a:stretch>
                <a:fillRect/>
              </a:stretch>
            </p:blipFill>
            <p:spPr>
              <a:xfrm>
                <a:off x="476466" y="1604361"/>
                <a:ext cx="1067942" cy="1067942"/>
              </a:xfrm>
              <a:prstGeom prst="rect">
                <a:avLst/>
              </a:prstGeom>
            </p:spPr>
          </p:pic>
          <p:pic>
            <p:nvPicPr>
              <p:cNvPr id="174" name="Graphic 13">
                <a:extLst>
                  <a:ext uri="{FF2B5EF4-FFF2-40B4-BE49-F238E27FC236}">
                    <a16:creationId xmlns:a16="http://schemas.microsoft.com/office/drawing/2014/main" id="{8ED914EA-8278-5449-B046-F8859FA607C7}"/>
                  </a:ext>
                </a:extLst>
              </p:cNvPr>
              <p:cNvPicPr>
                <a:picLocks noChangeAspect="1"/>
              </p:cNvPicPr>
              <p:nvPr/>
            </p:nvPicPr>
            <p:blipFill>
              <a:blip r:embed="rId5"/>
              <a:stretch>
                <a:fillRect/>
              </a:stretch>
            </p:blipFill>
            <p:spPr>
              <a:xfrm>
                <a:off x="1111167" y="1843537"/>
                <a:ext cx="533971" cy="533971"/>
              </a:xfrm>
              <a:prstGeom prst="rect">
                <a:avLst/>
              </a:prstGeom>
              <a:solidFill>
                <a:schemeClr val="bg1"/>
              </a:solidFill>
            </p:spPr>
          </p:pic>
          <p:pic>
            <p:nvPicPr>
              <p:cNvPr id="175" name="Graphic 13">
                <a:extLst>
                  <a:ext uri="{FF2B5EF4-FFF2-40B4-BE49-F238E27FC236}">
                    <a16:creationId xmlns:a16="http://schemas.microsoft.com/office/drawing/2014/main" id="{8ED914EA-8278-5449-B046-F8859FA607C7}"/>
                  </a:ext>
                </a:extLst>
              </p:cNvPr>
              <p:cNvPicPr>
                <a:picLocks noChangeAspect="1"/>
              </p:cNvPicPr>
              <p:nvPr/>
            </p:nvPicPr>
            <p:blipFill>
              <a:blip r:embed="rId5"/>
              <a:stretch>
                <a:fillRect/>
              </a:stretch>
            </p:blipFill>
            <p:spPr>
              <a:xfrm>
                <a:off x="1111166" y="2288975"/>
                <a:ext cx="533971" cy="533971"/>
              </a:xfrm>
              <a:prstGeom prst="rect">
                <a:avLst/>
              </a:prstGeom>
              <a:solidFill>
                <a:schemeClr val="bg1"/>
              </a:solidFill>
            </p:spPr>
          </p:pic>
        </p:grpSp>
        <p:grpSp>
          <p:nvGrpSpPr>
            <p:cNvPr id="169" name="Group 168"/>
            <p:cNvGrpSpPr/>
            <p:nvPr/>
          </p:nvGrpSpPr>
          <p:grpSpPr>
            <a:xfrm>
              <a:off x="8791432" y="1600465"/>
              <a:ext cx="1168672" cy="1218585"/>
              <a:chOff x="476466" y="1604361"/>
              <a:chExt cx="1168672" cy="1218585"/>
            </a:xfrm>
          </p:grpSpPr>
          <p:pic>
            <p:nvPicPr>
              <p:cNvPr id="170" name="Graphic 135">
                <a:extLst>
                  <a:ext uri="{FF2B5EF4-FFF2-40B4-BE49-F238E27FC236}">
                    <a16:creationId xmlns:a16="http://schemas.microsoft.com/office/drawing/2014/main" id="{C19987B1-DB3A-1640-994D-BCB81FCC1AE4}"/>
                  </a:ext>
                </a:extLst>
              </p:cNvPr>
              <p:cNvPicPr>
                <a:picLocks noChangeAspect="1"/>
              </p:cNvPicPr>
              <p:nvPr/>
            </p:nvPicPr>
            <p:blipFill>
              <a:blip r:embed="rId4"/>
              <a:stretch>
                <a:fillRect/>
              </a:stretch>
            </p:blipFill>
            <p:spPr>
              <a:xfrm>
                <a:off x="476466" y="1604361"/>
                <a:ext cx="1067942" cy="1067942"/>
              </a:xfrm>
              <a:prstGeom prst="rect">
                <a:avLst/>
              </a:prstGeom>
            </p:spPr>
          </p:pic>
          <p:pic>
            <p:nvPicPr>
              <p:cNvPr id="171" name="Graphic 13">
                <a:extLst>
                  <a:ext uri="{FF2B5EF4-FFF2-40B4-BE49-F238E27FC236}">
                    <a16:creationId xmlns:a16="http://schemas.microsoft.com/office/drawing/2014/main" id="{8ED914EA-8278-5449-B046-F8859FA607C7}"/>
                  </a:ext>
                </a:extLst>
              </p:cNvPr>
              <p:cNvPicPr>
                <a:picLocks noChangeAspect="1"/>
              </p:cNvPicPr>
              <p:nvPr/>
            </p:nvPicPr>
            <p:blipFill>
              <a:blip r:embed="rId5"/>
              <a:stretch>
                <a:fillRect/>
              </a:stretch>
            </p:blipFill>
            <p:spPr>
              <a:xfrm>
                <a:off x="1111167" y="1843537"/>
                <a:ext cx="533971" cy="533971"/>
              </a:xfrm>
              <a:prstGeom prst="rect">
                <a:avLst/>
              </a:prstGeom>
              <a:solidFill>
                <a:schemeClr val="bg1"/>
              </a:solidFill>
            </p:spPr>
          </p:pic>
          <p:pic>
            <p:nvPicPr>
              <p:cNvPr id="172" name="Graphic 13">
                <a:extLst>
                  <a:ext uri="{FF2B5EF4-FFF2-40B4-BE49-F238E27FC236}">
                    <a16:creationId xmlns:a16="http://schemas.microsoft.com/office/drawing/2014/main" id="{8ED914EA-8278-5449-B046-F8859FA607C7}"/>
                  </a:ext>
                </a:extLst>
              </p:cNvPr>
              <p:cNvPicPr>
                <a:picLocks noChangeAspect="1"/>
              </p:cNvPicPr>
              <p:nvPr/>
            </p:nvPicPr>
            <p:blipFill>
              <a:blip r:embed="rId5"/>
              <a:stretch>
                <a:fillRect/>
              </a:stretch>
            </p:blipFill>
            <p:spPr>
              <a:xfrm>
                <a:off x="1111166" y="2288975"/>
                <a:ext cx="533971" cy="533971"/>
              </a:xfrm>
              <a:prstGeom prst="rect">
                <a:avLst/>
              </a:prstGeom>
              <a:solidFill>
                <a:schemeClr val="bg1"/>
              </a:solidFill>
            </p:spPr>
          </p:pic>
        </p:grpSp>
      </p:grpSp>
      <p:sp>
        <p:nvSpPr>
          <p:cNvPr id="66" name="Rounded Rectangle 65"/>
          <p:cNvSpPr/>
          <p:nvPr/>
        </p:nvSpPr>
        <p:spPr>
          <a:xfrm>
            <a:off x="1132404" y="4629128"/>
            <a:ext cx="9927192" cy="1225350"/>
          </a:xfrm>
          <a:prstGeom prst="roundRect">
            <a:avLst>
              <a:gd name="adj" fmla="val 0"/>
            </a:avLst>
          </a:prstGeom>
          <a:noFill/>
          <a:ln w="127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defRPr/>
            </a:pPr>
            <a:endParaRPr lang="en-US" sz="2400">
              <a:solidFill>
                <a:schemeClr val="tx1"/>
              </a:solidFill>
              <a:latin typeface="Amazon Ember Light" charset="0"/>
              <a:ea typeface="Amazon Ember Light" charset="0"/>
              <a:cs typeface="Amazon Ember Light" charset="0"/>
            </a:endParaRPr>
          </a:p>
        </p:txBody>
      </p:sp>
      <p:sp>
        <p:nvSpPr>
          <p:cNvPr id="61" name="Rectangle 60">
            <a:extLst>
              <a:ext uri="{FF2B5EF4-FFF2-40B4-BE49-F238E27FC236}">
                <a16:creationId xmlns:a16="http://schemas.microsoft.com/office/drawing/2014/main" id="{065F89D1-1D7D-A340-905C-937A025DCB0F}"/>
              </a:ext>
            </a:extLst>
          </p:cNvPr>
          <p:cNvSpPr/>
          <p:nvPr/>
        </p:nvSpPr>
        <p:spPr>
          <a:xfrm>
            <a:off x="3191546" y="1821672"/>
            <a:ext cx="7086035" cy="751835"/>
          </a:xfrm>
          <a:prstGeom prst="rect">
            <a:avLst/>
          </a:prstGeom>
          <a:solidFill>
            <a:schemeClr val="accent2">
              <a:lumMod val="40000"/>
              <a:lumOff val="60000"/>
            </a:schemeClr>
          </a:solidFill>
          <a:ln w="15875" cap="sq">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609585" rtl="0">
              <a:defRPr/>
            </a:pPr>
            <a:r>
              <a:rPr lang="pt-br" sz="2000">
                <a:solidFill>
                  <a:schemeClr val="tx1"/>
                </a:solidFill>
                <a:latin typeface="Amazon Ember" panose="02000000000000000000" pitchFamily="2" charset="0"/>
                <a:ea typeface="Amazon Ember" panose="02000000000000000000" pitchFamily="2" charset="0"/>
                <a:cs typeface="Amazon Ember" panose="020B0603020204020204" pitchFamily="34" charset="0"/>
              </a:rPr>
              <a:t>Programação e orquestração</a:t>
            </a:r>
          </a:p>
        </p:txBody>
      </p:sp>
      <p:sp>
        <p:nvSpPr>
          <p:cNvPr id="63" name="Rectangle 62">
            <a:extLst>
              <a:ext uri="{FF2B5EF4-FFF2-40B4-BE49-F238E27FC236}">
                <a16:creationId xmlns:a16="http://schemas.microsoft.com/office/drawing/2014/main" id="{544A743A-8A3E-8F4E-9B19-208F56FC83FE}"/>
              </a:ext>
            </a:extLst>
          </p:cNvPr>
          <p:cNvSpPr/>
          <p:nvPr/>
        </p:nvSpPr>
        <p:spPr>
          <a:xfrm>
            <a:off x="6750219" y="2668205"/>
            <a:ext cx="3499564" cy="485676"/>
          </a:xfrm>
          <a:prstGeom prst="rect">
            <a:avLst/>
          </a:prstGeom>
          <a:solidFill>
            <a:schemeClr val="accent2">
              <a:lumMod val="40000"/>
              <a:lumOff val="60000"/>
            </a:schemeClr>
          </a:solidFill>
          <a:ln w="15875" cap="sq">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609585" rtl="0">
              <a:defRPr/>
            </a:pPr>
            <a:r>
              <a:rPr lang="pt-br">
                <a:solidFill>
                  <a:schemeClr val="tx1"/>
                </a:solidFill>
                <a:latin typeface="Amazon Ember" panose="020B0603020204020204" pitchFamily="34" charset="0"/>
                <a:ea typeface="Amazon Ember" panose="020B0603020204020204" pitchFamily="34" charset="0"/>
                <a:cs typeface="Amazon Ember" panose="020B0603020204020204" pitchFamily="34" charset="0"/>
              </a:rPr>
              <a:t>Mecanismo de posicionamento</a:t>
            </a:r>
          </a:p>
        </p:txBody>
      </p:sp>
      <p:sp>
        <p:nvSpPr>
          <p:cNvPr id="3" name="Rectangle 2"/>
          <p:cNvSpPr/>
          <p:nvPr/>
        </p:nvSpPr>
        <p:spPr>
          <a:xfrm>
            <a:off x="1132404" y="1323552"/>
            <a:ext cx="9927192" cy="22089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62" name="Rectangle 61">
            <a:extLst>
              <a:ext uri="{FF2B5EF4-FFF2-40B4-BE49-F238E27FC236}">
                <a16:creationId xmlns:a16="http://schemas.microsoft.com/office/drawing/2014/main" id="{8F1E211D-DAB7-A843-BBBA-0D75F60427DD}"/>
              </a:ext>
            </a:extLst>
          </p:cNvPr>
          <p:cNvSpPr/>
          <p:nvPr/>
        </p:nvSpPr>
        <p:spPr>
          <a:xfrm>
            <a:off x="3198101" y="2668908"/>
            <a:ext cx="3420171" cy="485676"/>
          </a:xfrm>
          <a:prstGeom prst="rect">
            <a:avLst/>
          </a:prstGeom>
          <a:solidFill>
            <a:schemeClr val="accent2">
              <a:lumMod val="40000"/>
              <a:lumOff val="60000"/>
            </a:schemeClr>
          </a:solidFill>
          <a:ln w="15875" cap="sq">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609585" rtl="0">
              <a:defRPr/>
            </a:pPr>
            <a:r>
              <a:rPr lang="pt-br">
                <a:solidFill>
                  <a:schemeClr val="tx1"/>
                </a:solidFill>
                <a:latin typeface="Amazon Ember" panose="020B0603020204020204" pitchFamily="34" charset="0"/>
                <a:ea typeface="Amazon Ember" panose="020B0603020204020204" pitchFamily="34" charset="0"/>
                <a:cs typeface="Amazon Ember" panose="020B0603020204020204" pitchFamily="34" charset="0"/>
              </a:rPr>
              <a:t>Gerenciador de clusters</a:t>
            </a:r>
          </a:p>
        </p:txBody>
      </p:sp>
      <p:sp>
        <p:nvSpPr>
          <p:cNvPr id="78" name="TextBox 77">
            <a:extLst>
              <a:ext uri="{FF2B5EF4-FFF2-40B4-BE49-F238E27FC236}">
                <a16:creationId xmlns:a16="http://schemas.microsoft.com/office/drawing/2014/main" id="{8CF5FB91-5B4F-E84D-AFCE-50004C988F46}"/>
              </a:ext>
            </a:extLst>
          </p:cNvPr>
          <p:cNvSpPr txBox="1"/>
          <p:nvPr/>
        </p:nvSpPr>
        <p:spPr>
          <a:xfrm>
            <a:off x="1417392" y="2638955"/>
            <a:ext cx="1506552" cy="369332"/>
          </a:xfrm>
          <a:prstGeom prst="rect">
            <a:avLst/>
          </a:prstGeom>
          <a:noFill/>
        </p:spPr>
        <p:txBody>
          <a:bodyPr wrap="square" rtlCol="0">
            <a:spAutoFit/>
          </a:bodyPr>
          <a:lstStyle/>
          <a:p>
            <a:pPr algn="ctr" rtl="0"/>
            <a:r>
              <a:rPr lang="pt-br">
                <a:latin typeface="Amazon Ember" panose="02000000000000000000" pitchFamily="2" charset="0"/>
                <a:ea typeface="Amazon Ember" panose="02000000000000000000" pitchFamily="2" charset="0"/>
              </a:rPr>
              <a:t>Amazon ECS</a:t>
            </a:r>
          </a:p>
        </p:txBody>
      </p:sp>
      <p:pic>
        <p:nvPicPr>
          <p:cNvPr id="79" name="Graphic 21">
            <a:extLst>
              <a:ext uri="{FF2B5EF4-FFF2-40B4-BE49-F238E27FC236}">
                <a16:creationId xmlns:a16="http://schemas.microsoft.com/office/drawing/2014/main" id="{56FBFD27-4604-2843-963C-296819DA9A42}"/>
              </a:ext>
            </a:extLst>
          </p:cNvPr>
          <p:cNvPicPr>
            <a:picLocks noChangeAspect="1"/>
          </p:cNvPicPr>
          <p:nvPr/>
        </p:nvPicPr>
        <p:blipFill>
          <a:blip r:embed="rId6"/>
          <a:stretch>
            <a:fillRect/>
          </a:stretch>
        </p:blipFill>
        <p:spPr>
          <a:xfrm>
            <a:off x="1815068" y="1930796"/>
            <a:ext cx="711200" cy="711200"/>
          </a:xfrm>
          <a:prstGeom prst="rect">
            <a:avLst/>
          </a:prstGeom>
        </p:spPr>
      </p:pic>
      <p:cxnSp>
        <p:nvCxnSpPr>
          <p:cNvPr id="264" name="Elbow Connector 263"/>
          <p:cNvCxnSpPr>
            <a:stCxn id="3" idx="2"/>
            <a:endCxn id="188" idx="0"/>
          </p:cNvCxnSpPr>
          <p:nvPr/>
        </p:nvCxnSpPr>
        <p:spPr>
          <a:xfrm rot="5400000">
            <a:off x="3458623" y="2025288"/>
            <a:ext cx="1130119" cy="4144637"/>
          </a:xfrm>
          <a:prstGeom prst="bentConnector3">
            <a:avLst>
              <a:gd name="adj1" fmla="val 49368"/>
            </a:avLst>
          </a:prstGeom>
          <a:ln w="12700">
            <a:tailEnd type="arrow" w="med" len="sm"/>
          </a:ln>
        </p:spPr>
        <p:style>
          <a:lnRef idx="1">
            <a:schemeClr val="accent1"/>
          </a:lnRef>
          <a:fillRef idx="0">
            <a:schemeClr val="accent1"/>
          </a:fillRef>
          <a:effectRef idx="0">
            <a:schemeClr val="accent1"/>
          </a:effectRef>
          <a:fontRef idx="minor">
            <a:schemeClr val="tx1"/>
          </a:fontRef>
        </p:style>
      </p:cxnSp>
      <p:cxnSp>
        <p:nvCxnSpPr>
          <p:cNvPr id="152" name="Elbow Connector 151"/>
          <p:cNvCxnSpPr>
            <a:stCxn id="3" idx="2"/>
            <a:endCxn id="170" idx="0"/>
          </p:cNvCxnSpPr>
          <p:nvPr/>
        </p:nvCxnSpPr>
        <p:spPr>
          <a:xfrm rot="16200000" flipH="1">
            <a:off x="7618053" y="2010493"/>
            <a:ext cx="1126223" cy="4170329"/>
          </a:xfrm>
          <a:prstGeom prst="bentConnector3">
            <a:avLst>
              <a:gd name="adj1" fmla="val 49789"/>
            </a:avLst>
          </a:prstGeom>
          <a:ln w="12700">
            <a:tailEnd type="arrow" w="med" len="sm"/>
          </a:ln>
        </p:spPr>
        <p:style>
          <a:lnRef idx="1">
            <a:schemeClr val="accent1"/>
          </a:lnRef>
          <a:fillRef idx="0">
            <a:schemeClr val="accent1"/>
          </a:fillRef>
          <a:effectRef idx="0">
            <a:schemeClr val="accent1"/>
          </a:effectRef>
          <a:fontRef idx="minor">
            <a:schemeClr val="tx1"/>
          </a:fontRef>
        </p:style>
      </p:cxnSp>
      <p:cxnSp>
        <p:nvCxnSpPr>
          <p:cNvPr id="153" name="Elbow Connector 152"/>
          <p:cNvCxnSpPr>
            <a:stCxn id="3" idx="2"/>
            <a:endCxn id="185" idx="0"/>
          </p:cNvCxnSpPr>
          <p:nvPr/>
        </p:nvCxnSpPr>
        <p:spPr>
          <a:xfrm rot="5400000">
            <a:off x="4151537" y="2718202"/>
            <a:ext cx="1130119" cy="2758809"/>
          </a:xfrm>
          <a:prstGeom prst="bentConnector3">
            <a:avLst>
              <a:gd name="adj1" fmla="val 49579"/>
            </a:avLst>
          </a:prstGeom>
          <a:ln w="12700">
            <a:tailEnd type="arrow" w="med" len="sm"/>
          </a:ln>
        </p:spPr>
        <p:style>
          <a:lnRef idx="1">
            <a:schemeClr val="accent1"/>
          </a:lnRef>
          <a:fillRef idx="0">
            <a:schemeClr val="accent1"/>
          </a:fillRef>
          <a:effectRef idx="0">
            <a:schemeClr val="accent1"/>
          </a:effectRef>
          <a:fontRef idx="minor">
            <a:schemeClr val="tx1"/>
          </a:fontRef>
        </p:style>
      </p:cxnSp>
      <p:cxnSp>
        <p:nvCxnSpPr>
          <p:cNvPr id="154" name="Elbow Connector 153"/>
          <p:cNvCxnSpPr>
            <a:stCxn id="3" idx="2"/>
            <a:endCxn id="173" idx="0"/>
          </p:cNvCxnSpPr>
          <p:nvPr/>
        </p:nvCxnSpPr>
        <p:spPr>
          <a:xfrm rot="16200000" flipH="1">
            <a:off x="6917922" y="2710624"/>
            <a:ext cx="1140658" cy="2784503"/>
          </a:xfrm>
          <a:prstGeom prst="bentConnector3">
            <a:avLst>
              <a:gd name="adj1" fmla="val 49165"/>
            </a:avLst>
          </a:prstGeom>
          <a:ln w="12700">
            <a:tailEnd type="arrow" w="med" len="sm"/>
          </a:ln>
        </p:spPr>
        <p:style>
          <a:lnRef idx="1">
            <a:schemeClr val="accent1"/>
          </a:lnRef>
          <a:fillRef idx="0">
            <a:schemeClr val="accent1"/>
          </a:fillRef>
          <a:effectRef idx="0">
            <a:schemeClr val="accent1"/>
          </a:effectRef>
          <a:fontRef idx="minor">
            <a:schemeClr val="tx1"/>
          </a:fontRef>
        </p:style>
      </p:cxnSp>
      <p:cxnSp>
        <p:nvCxnSpPr>
          <p:cNvPr id="155" name="Elbow Connector 154"/>
          <p:cNvCxnSpPr>
            <a:stCxn id="3" idx="2"/>
            <a:endCxn id="176" idx="0"/>
          </p:cNvCxnSpPr>
          <p:nvPr/>
        </p:nvCxnSpPr>
        <p:spPr>
          <a:xfrm rot="16200000" flipH="1">
            <a:off x="6232226" y="3396320"/>
            <a:ext cx="1126223" cy="1398675"/>
          </a:xfrm>
          <a:prstGeom prst="bentConnector3">
            <a:avLst>
              <a:gd name="adj1" fmla="val 49789"/>
            </a:avLst>
          </a:prstGeom>
          <a:ln w="12700">
            <a:tailEnd type="arrow" w="med" len="sm"/>
          </a:ln>
        </p:spPr>
        <p:style>
          <a:lnRef idx="1">
            <a:schemeClr val="accent1"/>
          </a:lnRef>
          <a:fillRef idx="0">
            <a:schemeClr val="accent1"/>
          </a:fillRef>
          <a:effectRef idx="0">
            <a:schemeClr val="accent1"/>
          </a:effectRef>
          <a:fontRef idx="minor">
            <a:schemeClr val="tx1"/>
          </a:fontRef>
        </p:style>
      </p:cxnSp>
      <p:cxnSp>
        <p:nvCxnSpPr>
          <p:cNvPr id="156" name="Elbow Connector 155"/>
          <p:cNvCxnSpPr>
            <a:stCxn id="3" idx="2"/>
            <a:endCxn id="182" idx="0"/>
          </p:cNvCxnSpPr>
          <p:nvPr/>
        </p:nvCxnSpPr>
        <p:spPr>
          <a:xfrm rot="5400000">
            <a:off x="4844451" y="3411116"/>
            <a:ext cx="1130119" cy="1372981"/>
          </a:xfrm>
          <a:prstGeom prst="bentConnector3">
            <a:avLst>
              <a:gd name="adj1" fmla="val 49580"/>
            </a:avLst>
          </a:prstGeom>
          <a:ln w="12700">
            <a:tailEnd type="arrow" w="med" len="sm"/>
          </a:ln>
        </p:spPr>
        <p:style>
          <a:lnRef idx="1">
            <a:schemeClr val="accent1"/>
          </a:lnRef>
          <a:fillRef idx="0">
            <a:schemeClr val="accent1"/>
          </a:fillRef>
          <a:effectRef idx="0">
            <a:schemeClr val="accent1"/>
          </a:effectRef>
          <a:fontRef idx="minor">
            <a:schemeClr val="tx1"/>
          </a:fontRef>
        </p:style>
      </p:cxnSp>
      <p:cxnSp>
        <p:nvCxnSpPr>
          <p:cNvPr id="271" name="Straight Arrow Connector 270"/>
          <p:cNvCxnSpPr/>
          <p:nvPr/>
        </p:nvCxnSpPr>
        <p:spPr>
          <a:xfrm flipH="1">
            <a:off x="6096289" y="3931174"/>
            <a:ext cx="397" cy="651774"/>
          </a:xfrm>
          <a:prstGeom prst="straightConnector1">
            <a:avLst/>
          </a:prstGeom>
          <a:ln w="12700">
            <a:tailEnd type="arrow" w="med" len="sm"/>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0364600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6396" y="365125"/>
            <a:ext cx="9034272" cy="474119"/>
          </a:xfrm>
        </p:spPr>
        <p:txBody>
          <a:bodyPr rtlCol="0"/>
          <a:lstStyle/>
          <a:p>
            <a:pPr rtl="0"/>
            <a:r>
              <a:rPr lang="pt-br" sz="3500" dirty="0">
                <a:solidFill>
                  <a:srgbClr val="FFFFFF"/>
                </a:solidFill>
              </a:rPr>
              <a:t>Tipo</a:t>
            </a:r>
            <a:r>
              <a:rPr lang="pt-BR" sz="3500" dirty="0">
                <a:solidFill>
                  <a:srgbClr val="FFFFFF"/>
                </a:solidFill>
              </a:rPr>
              <a:t> </a:t>
            </a:r>
            <a:r>
              <a:rPr lang="pt-br" sz="3500" dirty="0"/>
              <a:t>de </a:t>
            </a:r>
            <a:r>
              <a:rPr lang="pt-br" sz="3500" dirty="0">
                <a:solidFill>
                  <a:srgbClr val="FFFFFF"/>
                </a:solidFill>
              </a:rPr>
              <a:t>execução</a:t>
            </a:r>
            <a:r>
              <a:rPr lang="pt-br" sz="3500" dirty="0"/>
              <a:t> do Amazon EC2</a:t>
            </a:r>
            <a:endParaRPr lang="en-US" sz="3500" dirty="0">
              <a:solidFill>
                <a:srgbClr val="FFFFFF"/>
              </a:solidFill>
              <a:latin typeface="Amazon Ember Light" panose="020B0403020204020204"/>
            </a:endParaRPr>
          </a:p>
        </p:txBody>
      </p:sp>
      <p:sp>
        <p:nvSpPr>
          <p:cNvPr id="2" name="Slide Number Placeholder 1"/>
          <p:cNvSpPr>
            <a:spLocks noGrp="1"/>
          </p:cNvSpPr>
          <p:nvPr>
            <p:ph type="sldNum" sz="quarter" idx="12"/>
          </p:nvPr>
        </p:nvSpPr>
        <p:spPr/>
        <p:txBody>
          <a:bodyPr rtlCol="0"/>
          <a:lstStyle/>
          <a:p>
            <a:pPr rtl="0"/>
            <a:fld id="{9FC43BFD-8FF7-A343-A8A6-E2338FCE8046}" type="slidenum">
              <a:rPr lang="en-US" smtClean="0"/>
              <a:pPr rtl="0"/>
              <a:t>26</a:t>
            </a:fld>
            <a:endParaRPr lang="en-US"/>
          </a:p>
        </p:txBody>
      </p:sp>
      <p:sp>
        <p:nvSpPr>
          <p:cNvPr id="3" name="Footer Placeholder 2"/>
          <p:cNvSpPr>
            <a:spLocks noGrp="1"/>
          </p:cNvSpPr>
          <p:nvPr>
            <p:ph type="ftr" sz="quarter" idx="3"/>
          </p:nvPr>
        </p:nvSpPr>
        <p:spPr>
          <a:xfrm>
            <a:off x="419100" y="6356350"/>
            <a:ext cx="4330321" cy="365125"/>
          </a:xfrm>
        </p:spPr>
        <p:txBody>
          <a:bodyPr rtlCol="0"/>
          <a:lstStyle/>
          <a:p>
            <a:pPr rtl="0"/>
            <a:r>
              <a:rPr lang="pt-br"/>
              <a:t>© 2020 Amazon Web Services, Inc. ou suas afiliadas. Todos os direitos reservados.</a:t>
            </a:r>
          </a:p>
        </p:txBody>
      </p:sp>
      <p:sp>
        <p:nvSpPr>
          <p:cNvPr id="157" name="Rectangle 156">
            <a:extLst>
              <a:ext uri="{FF2B5EF4-FFF2-40B4-BE49-F238E27FC236}">
                <a16:creationId xmlns:a16="http://schemas.microsoft.com/office/drawing/2014/main" id="{065F89D1-1D7D-A340-905C-937A025DCB0F}"/>
              </a:ext>
            </a:extLst>
          </p:cNvPr>
          <p:cNvSpPr/>
          <p:nvPr/>
        </p:nvSpPr>
        <p:spPr>
          <a:xfrm>
            <a:off x="3191546" y="1821672"/>
            <a:ext cx="7086035" cy="751835"/>
          </a:xfrm>
          <a:prstGeom prst="rect">
            <a:avLst/>
          </a:prstGeom>
          <a:solidFill>
            <a:schemeClr val="accent2">
              <a:lumMod val="40000"/>
              <a:lumOff val="60000"/>
            </a:schemeClr>
          </a:solidFill>
          <a:ln w="15875" cap="sq">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609585" rtl="0">
              <a:defRPr/>
            </a:pPr>
            <a:r>
              <a:rPr lang="pt-br" sz="2000" dirty="0">
                <a:solidFill>
                  <a:schemeClr val="tx1"/>
                </a:solidFill>
                <a:latin typeface="Amazon Ember" panose="02000000000000000000" pitchFamily="2" charset="0"/>
                <a:ea typeface="Amazon Ember" panose="02000000000000000000" pitchFamily="2" charset="0"/>
                <a:cs typeface="Amazon Ember" panose="020B0603020204020204" pitchFamily="34" charset="0"/>
              </a:rPr>
              <a:t>Programação e orquestração</a:t>
            </a:r>
          </a:p>
        </p:txBody>
      </p:sp>
      <p:sp>
        <p:nvSpPr>
          <p:cNvPr id="158" name="Rectangle 157">
            <a:extLst>
              <a:ext uri="{FF2B5EF4-FFF2-40B4-BE49-F238E27FC236}">
                <a16:creationId xmlns:a16="http://schemas.microsoft.com/office/drawing/2014/main" id="{544A743A-8A3E-8F4E-9B19-208F56FC83FE}"/>
              </a:ext>
            </a:extLst>
          </p:cNvPr>
          <p:cNvSpPr/>
          <p:nvPr/>
        </p:nvSpPr>
        <p:spPr>
          <a:xfrm>
            <a:off x="6750219" y="2668205"/>
            <a:ext cx="3499564" cy="485676"/>
          </a:xfrm>
          <a:prstGeom prst="rect">
            <a:avLst/>
          </a:prstGeom>
          <a:solidFill>
            <a:schemeClr val="accent2">
              <a:lumMod val="40000"/>
              <a:lumOff val="60000"/>
            </a:schemeClr>
          </a:solidFill>
          <a:ln w="15875" cap="sq">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609585" rtl="0">
              <a:defRPr/>
            </a:pPr>
            <a:r>
              <a:rPr lang="pt-br">
                <a:solidFill>
                  <a:schemeClr val="tx1"/>
                </a:solidFill>
                <a:latin typeface="Amazon Ember" panose="020B0603020204020204" pitchFamily="34" charset="0"/>
                <a:ea typeface="Amazon Ember" panose="020B0603020204020204" pitchFamily="34" charset="0"/>
                <a:cs typeface="Amazon Ember" panose="020B0603020204020204" pitchFamily="34" charset="0"/>
              </a:rPr>
              <a:t>Mecanismo de posicionamento</a:t>
            </a:r>
          </a:p>
        </p:txBody>
      </p:sp>
      <p:sp>
        <p:nvSpPr>
          <p:cNvPr id="161" name="Rectangle 160"/>
          <p:cNvSpPr/>
          <p:nvPr/>
        </p:nvSpPr>
        <p:spPr>
          <a:xfrm>
            <a:off x="1132404" y="1323552"/>
            <a:ext cx="9927192" cy="22089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162" name="Rectangle 161">
            <a:extLst>
              <a:ext uri="{FF2B5EF4-FFF2-40B4-BE49-F238E27FC236}">
                <a16:creationId xmlns:a16="http://schemas.microsoft.com/office/drawing/2014/main" id="{8F1E211D-DAB7-A843-BBBA-0D75F60427DD}"/>
              </a:ext>
            </a:extLst>
          </p:cNvPr>
          <p:cNvSpPr/>
          <p:nvPr/>
        </p:nvSpPr>
        <p:spPr>
          <a:xfrm>
            <a:off x="3198101" y="2668908"/>
            <a:ext cx="3420171" cy="485676"/>
          </a:xfrm>
          <a:prstGeom prst="rect">
            <a:avLst/>
          </a:prstGeom>
          <a:solidFill>
            <a:schemeClr val="accent2">
              <a:lumMod val="40000"/>
              <a:lumOff val="60000"/>
            </a:schemeClr>
          </a:solidFill>
          <a:ln w="15875" cap="sq">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609585" rtl="0">
              <a:defRPr/>
            </a:pPr>
            <a:r>
              <a:rPr lang="pt-br"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Gerenciador de clusters</a:t>
            </a:r>
          </a:p>
        </p:txBody>
      </p:sp>
      <p:grpSp>
        <p:nvGrpSpPr>
          <p:cNvPr id="5" name="Group 4"/>
          <p:cNvGrpSpPr/>
          <p:nvPr/>
        </p:nvGrpSpPr>
        <p:grpSpPr>
          <a:xfrm>
            <a:off x="1809859" y="4334145"/>
            <a:ext cx="1636774" cy="1337856"/>
            <a:chOff x="1465219" y="4343360"/>
            <a:chExt cx="1636774" cy="1337856"/>
          </a:xfrm>
        </p:grpSpPr>
        <p:pic>
          <p:nvPicPr>
            <p:cNvPr id="95" name="Graphic 13">
              <a:extLst>
                <a:ext uri="{FF2B5EF4-FFF2-40B4-BE49-F238E27FC236}">
                  <a16:creationId xmlns:a16="http://schemas.microsoft.com/office/drawing/2014/main" id="{8ED914EA-8278-5449-B046-F8859FA607C7}"/>
                </a:ext>
              </a:extLst>
            </p:cNvPr>
            <p:cNvPicPr>
              <a:picLocks noChangeAspect="1"/>
            </p:cNvPicPr>
            <p:nvPr/>
          </p:nvPicPr>
          <p:blipFill>
            <a:blip r:embed="rId4"/>
            <a:stretch>
              <a:fillRect/>
            </a:stretch>
          </p:blipFill>
          <p:spPr>
            <a:xfrm>
              <a:off x="1465220" y="4343360"/>
              <a:ext cx="737080" cy="737080"/>
            </a:xfrm>
            <a:prstGeom prst="rect">
              <a:avLst/>
            </a:prstGeom>
            <a:solidFill>
              <a:schemeClr val="bg1"/>
            </a:solidFill>
          </p:spPr>
        </p:pic>
        <p:pic>
          <p:nvPicPr>
            <p:cNvPr id="96" name="Graphic 13">
              <a:extLst>
                <a:ext uri="{FF2B5EF4-FFF2-40B4-BE49-F238E27FC236}">
                  <a16:creationId xmlns:a16="http://schemas.microsoft.com/office/drawing/2014/main" id="{8ED914EA-8278-5449-B046-F8859FA607C7}"/>
                </a:ext>
              </a:extLst>
            </p:cNvPr>
            <p:cNvPicPr>
              <a:picLocks noChangeAspect="1"/>
            </p:cNvPicPr>
            <p:nvPr/>
          </p:nvPicPr>
          <p:blipFill>
            <a:blip r:embed="rId4"/>
            <a:stretch>
              <a:fillRect/>
            </a:stretch>
          </p:blipFill>
          <p:spPr>
            <a:xfrm>
              <a:off x="1465219" y="4944136"/>
              <a:ext cx="737080" cy="737080"/>
            </a:xfrm>
            <a:prstGeom prst="rect">
              <a:avLst/>
            </a:prstGeom>
            <a:solidFill>
              <a:schemeClr val="bg1"/>
            </a:solidFill>
          </p:spPr>
        </p:pic>
        <p:pic>
          <p:nvPicPr>
            <p:cNvPr id="97" name="Graphic 13">
              <a:extLst>
                <a:ext uri="{FF2B5EF4-FFF2-40B4-BE49-F238E27FC236}">
                  <a16:creationId xmlns:a16="http://schemas.microsoft.com/office/drawing/2014/main" id="{8ED914EA-8278-5449-B046-F8859FA607C7}"/>
                </a:ext>
              </a:extLst>
            </p:cNvPr>
            <p:cNvPicPr>
              <a:picLocks noChangeAspect="1"/>
            </p:cNvPicPr>
            <p:nvPr/>
          </p:nvPicPr>
          <p:blipFill>
            <a:blip r:embed="rId4"/>
            <a:stretch>
              <a:fillRect/>
            </a:stretch>
          </p:blipFill>
          <p:spPr>
            <a:xfrm>
              <a:off x="2364913" y="4343360"/>
              <a:ext cx="737080" cy="737080"/>
            </a:xfrm>
            <a:prstGeom prst="rect">
              <a:avLst/>
            </a:prstGeom>
            <a:solidFill>
              <a:schemeClr val="bg1"/>
            </a:solidFill>
          </p:spPr>
        </p:pic>
        <p:pic>
          <p:nvPicPr>
            <p:cNvPr id="98" name="Graphic 13">
              <a:extLst>
                <a:ext uri="{FF2B5EF4-FFF2-40B4-BE49-F238E27FC236}">
                  <a16:creationId xmlns:a16="http://schemas.microsoft.com/office/drawing/2014/main" id="{8ED914EA-8278-5449-B046-F8859FA607C7}"/>
                </a:ext>
              </a:extLst>
            </p:cNvPr>
            <p:cNvPicPr>
              <a:picLocks noChangeAspect="1"/>
            </p:cNvPicPr>
            <p:nvPr/>
          </p:nvPicPr>
          <p:blipFill>
            <a:blip r:embed="rId4"/>
            <a:stretch>
              <a:fillRect/>
            </a:stretch>
          </p:blipFill>
          <p:spPr>
            <a:xfrm>
              <a:off x="2364912" y="4944136"/>
              <a:ext cx="737080" cy="737080"/>
            </a:xfrm>
            <a:prstGeom prst="rect">
              <a:avLst/>
            </a:prstGeom>
            <a:solidFill>
              <a:schemeClr val="bg1"/>
            </a:solidFill>
          </p:spPr>
        </p:pic>
      </p:grpSp>
      <p:grpSp>
        <p:nvGrpSpPr>
          <p:cNvPr id="6" name="Group 5"/>
          <p:cNvGrpSpPr/>
          <p:nvPr/>
        </p:nvGrpSpPr>
        <p:grpSpPr>
          <a:xfrm>
            <a:off x="1254138" y="5735305"/>
            <a:ext cx="2842136" cy="528262"/>
            <a:chOff x="1054118" y="5740278"/>
            <a:chExt cx="2842136" cy="528262"/>
          </a:xfrm>
        </p:grpSpPr>
        <p:sp>
          <p:nvSpPr>
            <p:cNvPr id="151" name="Rectangle 150">
              <a:extLst>
                <a:ext uri="{FF2B5EF4-FFF2-40B4-BE49-F238E27FC236}">
                  <a16:creationId xmlns:a16="http://schemas.microsoft.com/office/drawing/2014/main" id="{B50DDC3D-D50C-40D2-8FD9-8C3291EFB527}"/>
                </a:ext>
              </a:extLst>
            </p:cNvPr>
            <p:cNvSpPr/>
            <p:nvPr/>
          </p:nvSpPr>
          <p:spPr>
            <a:xfrm>
              <a:off x="2981854" y="5740278"/>
              <a:ext cx="914400" cy="528262"/>
            </a:xfrm>
            <a:prstGeom prst="rect">
              <a:avLst/>
            </a:prstGeom>
            <a:solidFill>
              <a:schemeClr val="accent2"/>
            </a:solidFill>
            <a:ln w="158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rtl="0"/>
              <a:r>
                <a:rPr lang="pt-br" sz="1150" dirty="0">
                  <a:solidFill>
                    <a:srgbClr val="000000"/>
                  </a:solidFill>
                  <a:latin typeface="Amazon Ember" panose="02000000000000000000" pitchFamily="2" charset="0"/>
                  <a:ea typeface="Amazon Ember" panose="02000000000000000000" pitchFamily="2" charset="0"/>
                  <a:cs typeface="Amazon Ember" panose="020B0603020204020204" pitchFamily="34" charset="0"/>
                </a:rPr>
                <a:t>Agente do</a:t>
              </a:r>
              <a:r>
                <a:rPr lang="pt-br" sz="1150" dirty="0">
                  <a:solidFill>
                    <a:schemeClr val="tx1"/>
                  </a:solidFill>
                  <a:latin typeface="Amazon Ember" panose="02000000000000000000" pitchFamily="2" charset="0"/>
                  <a:ea typeface="Amazon Ember" panose="02000000000000000000" pitchFamily="2" charset="0"/>
                  <a:cs typeface="Amazon Ember" panose="020B0603020204020204" pitchFamily="34" charset="0"/>
                </a:rPr>
                <a:t>                </a:t>
              </a:r>
              <a:br>
                <a:rPr lang="en-US" sz="1150" dirty="0">
                  <a:solidFill>
                    <a:schemeClr val="tx1"/>
                  </a:solidFill>
                  <a:latin typeface="Amazon Ember" panose="02000000000000000000" pitchFamily="2" charset="0"/>
                  <a:ea typeface="Amazon Ember" panose="02000000000000000000" pitchFamily="2" charset="0"/>
                  <a:cs typeface="Amazon Ember" panose="020B0603020204020204" pitchFamily="34" charset="0"/>
                </a:rPr>
              </a:br>
              <a:r>
                <a:rPr lang="pt-br" sz="1150" dirty="0">
                  <a:solidFill>
                    <a:schemeClr val="tx1"/>
                  </a:solidFill>
                  <a:latin typeface="Amazon Ember" panose="02000000000000000000" pitchFamily="2" charset="0"/>
                  <a:ea typeface="Amazon Ember" panose="02000000000000000000" pitchFamily="2" charset="0"/>
                  <a:cs typeface="Amazon Ember" panose="020B0603020204020204" pitchFamily="34" charset="0"/>
                </a:rPr>
                <a:t>ECS</a:t>
              </a:r>
            </a:p>
          </p:txBody>
        </p:sp>
        <p:sp>
          <p:nvSpPr>
            <p:cNvPr id="152" name="Rectangle 151">
              <a:extLst>
                <a:ext uri="{FF2B5EF4-FFF2-40B4-BE49-F238E27FC236}">
                  <a16:creationId xmlns:a16="http://schemas.microsoft.com/office/drawing/2014/main" id="{C909F2C8-EC1A-4209-A99F-47CE866E5943}"/>
                </a:ext>
              </a:extLst>
            </p:cNvPr>
            <p:cNvSpPr/>
            <p:nvPr/>
          </p:nvSpPr>
          <p:spPr>
            <a:xfrm>
              <a:off x="2017986" y="5740278"/>
              <a:ext cx="914400" cy="528262"/>
            </a:xfrm>
            <a:prstGeom prst="rect">
              <a:avLst/>
            </a:prstGeom>
            <a:solidFill>
              <a:schemeClr val="accent2"/>
            </a:solidFill>
            <a:ln w="15875" cap="sq">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rtl="0"/>
              <a:r>
                <a:rPr lang="pt-br" sz="1150">
                  <a:solidFill>
                    <a:schemeClr val="tx1"/>
                  </a:solidFill>
                  <a:latin typeface="Amazon Ember" panose="02000000000000000000" pitchFamily="2" charset="0"/>
                  <a:ea typeface="Amazon Ember" panose="02000000000000000000" pitchFamily="2" charset="0"/>
                  <a:cs typeface="Amazon Ember" panose="020B0603020204020204" pitchFamily="34" charset="0"/>
                </a:rPr>
                <a:t>Agente do Docker</a:t>
              </a:r>
            </a:p>
          </p:txBody>
        </p:sp>
        <p:sp>
          <p:nvSpPr>
            <p:cNvPr id="153" name="Rectangle 152">
              <a:extLst>
                <a:ext uri="{FF2B5EF4-FFF2-40B4-BE49-F238E27FC236}">
                  <a16:creationId xmlns:a16="http://schemas.microsoft.com/office/drawing/2014/main" id="{A81BDFF9-BDCC-4623-AEAE-E1C0482B8589}"/>
                </a:ext>
              </a:extLst>
            </p:cNvPr>
            <p:cNvSpPr/>
            <p:nvPr/>
          </p:nvSpPr>
          <p:spPr>
            <a:xfrm>
              <a:off x="1054118" y="5740278"/>
              <a:ext cx="914400" cy="528262"/>
            </a:xfrm>
            <a:prstGeom prst="rect">
              <a:avLst/>
            </a:prstGeom>
            <a:solidFill>
              <a:schemeClr val="accent2"/>
            </a:solidFill>
            <a:ln w="15875" cap="sq">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rtl="0"/>
              <a:r>
                <a:rPr lang="pt-br" sz="1150" dirty="0">
                  <a:solidFill>
                    <a:schemeClr val="tx1"/>
                  </a:solidFill>
                  <a:latin typeface="Amazon Ember" panose="02000000000000000000" pitchFamily="2" charset="0"/>
                  <a:ea typeface="Amazon Ember" panose="02000000000000000000" pitchFamily="2" charset="0"/>
                  <a:cs typeface="Amazon Ember" panose="020B0603020204020204" pitchFamily="34" charset="0"/>
                </a:rPr>
                <a:t>SO (Sistema Operacional)</a:t>
              </a:r>
            </a:p>
          </p:txBody>
        </p:sp>
      </p:grpSp>
      <p:pic>
        <p:nvPicPr>
          <p:cNvPr id="93" name="Graphic 31">
            <a:extLst>
              <a:ext uri="{FF2B5EF4-FFF2-40B4-BE49-F238E27FC236}">
                <a16:creationId xmlns:a16="http://schemas.microsoft.com/office/drawing/2014/main" id="{AC534468-329D-AA40-A040-6D28667218D2}"/>
              </a:ext>
            </a:extLst>
          </p:cNvPr>
          <p:cNvPicPr>
            <a:picLocks noChangeAspect="1"/>
          </p:cNvPicPr>
          <p:nvPr/>
        </p:nvPicPr>
        <p:blipFill>
          <a:blip r:embed="rId5"/>
          <a:stretch>
            <a:fillRect/>
          </a:stretch>
        </p:blipFill>
        <p:spPr>
          <a:xfrm>
            <a:off x="1136836" y="4016856"/>
            <a:ext cx="330200" cy="330200"/>
          </a:xfrm>
          <a:prstGeom prst="rect">
            <a:avLst/>
          </a:prstGeom>
        </p:spPr>
      </p:pic>
      <p:sp>
        <p:nvSpPr>
          <p:cNvPr id="94" name="Rectangle 93">
            <a:extLst>
              <a:ext uri="{FF2B5EF4-FFF2-40B4-BE49-F238E27FC236}">
                <a16:creationId xmlns:a16="http://schemas.microsoft.com/office/drawing/2014/main" id="{F29C4BBD-6802-E541-B0CA-03BF9C3751F0}"/>
              </a:ext>
            </a:extLst>
          </p:cNvPr>
          <p:cNvSpPr/>
          <p:nvPr/>
        </p:nvSpPr>
        <p:spPr>
          <a:xfrm>
            <a:off x="1136836" y="4016855"/>
            <a:ext cx="3068246" cy="2334521"/>
          </a:xfrm>
          <a:prstGeom prst="rect">
            <a:avLst/>
          </a:prstGeom>
          <a:noFill/>
          <a:ln w="12700">
            <a:solidFill>
              <a:srgbClr val="D8661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600">
                <a:ln w="0"/>
                <a:solidFill>
                  <a:srgbClr val="D86613"/>
                </a:solidFill>
              </a:rPr>
              <a:t>Instância do EC2</a:t>
            </a:r>
          </a:p>
        </p:txBody>
      </p:sp>
      <p:grpSp>
        <p:nvGrpSpPr>
          <p:cNvPr id="178" name="Group 177"/>
          <p:cNvGrpSpPr/>
          <p:nvPr/>
        </p:nvGrpSpPr>
        <p:grpSpPr>
          <a:xfrm>
            <a:off x="8664373" y="4334145"/>
            <a:ext cx="1636774" cy="1337856"/>
            <a:chOff x="1465219" y="4343360"/>
            <a:chExt cx="1636774" cy="1337856"/>
          </a:xfrm>
        </p:grpSpPr>
        <p:pic>
          <p:nvPicPr>
            <p:cNvPr id="185" name="Graphic 13">
              <a:extLst>
                <a:ext uri="{FF2B5EF4-FFF2-40B4-BE49-F238E27FC236}">
                  <a16:creationId xmlns:a16="http://schemas.microsoft.com/office/drawing/2014/main" id="{8ED914EA-8278-5449-B046-F8859FA607C7}"/>
                </a:ext>
              </a:extLst>
            </p:cNvPr>
            <p:cNvPicPr>
              <a:picLocks noChangeAspect="1"/>
            </p:cNvPicPr>
            <p:nvPr/>
          </p:nvPicPr>
          <p:blipFill>
            <a:blip r:embed="rId4"/>
            <a:stretch>
              <a:fillRect/>
            </a:stretch>
          </p:blipFill>
          <p:spPr>
            <a:xfrm>
              <a:off x="1465220" y="4343360"/>
              <a:ext cx="737080" cy="737080"/>
            </a:xfrm>
            <a:prstGeom prst="rect">
              <a:avLst/>
            </a:prstGeom>
            <a:solidFill>
              <a:schemeClr val="bg1"/>
            </a:solidFill>
          </p:spPr>
        </p:pic>
        <p:pic>
          <p:nvPicPr>
            <p:cNvPr id="186" name="Graphic 13">
              <a:extLst>
                <a:ext uri="{FF2B5EF4-FFF2-40B4-BE49-F238E27FC236}">
                  <a16:creationId xmlns:a16="http://schemas.microsoft.com/office/drawing/2014/main" id="{8ED914EA-8278-5449-B046-F8859FA607C7}"/>
                </a:ext>
              </a:extLst>
            </p:cNvPr>
            <p:cNvPicPr>
              <a:picLocks noChangeAspect="1"/>
            </p:cNvPicPr>
            <p:nvPr/>
          </p:nvPicPr>
          <p:blipFill>
            <a:blip r:embed="rId4"/>
            <a:stretch>
              <a:fillRect/>
            </a:stretch>
          </p:blipFill>
          <p:spPr>
            <a:xfrm>
              <a:off x="1465219" y="4944136"/>
              <a:ext cx="737080" cy="737080"/>
            </a:xfrm>
            <a:prstGeom prst="rect">
              <a:avLst/>
            </a:prstGeom>
            <a:solidFill>
              <a:schemeClr val="bg1"/>
            </a:solidFill>
          </p:spPr>
        </p:pic>
        <p:pic>
          <p:nvPicPr>
            <p:cNvPr id="187" name="Graphic 13">
              <a:extLst>
                <a:ext uri="{FF2B5EF4-FFF2-40B4-BE49-F238E27FC236}">
                  <a16:creationId xmlns:a16="http://schemas.microsoft.com/office/drawing/2014/main" id="{8ED914EA-8278-5449-B046-F8859FA607C7}"/>
                </a:ext>
              </a:extLst>
            </p:cNvPr>
            <p:cNvPicPr>
              <a:picLocks noChangeAspect="1"/>
            </p:cNvPicPr>
            <p:nvPr/>
          </p:nvPicPr>
          <p:blipFill>
            <a:blip r:embed="rId4"/>
            <a:stretch>
              <a:fillRect/>
            </a:stretch>
          </p:blipFill>
          <p:spPr>
            <a:xfrm>
              <a:off x="2364913" y="4343360"/>
              <a:ext cx="737080" cy="737080"/>
            </a:xfrm>
            <a:prstGeom prst="rect">
              <a:avLst/>
            </a:prstGeom>
            <a:solidFill>
              <a:schemeClr val="bg1"/>
            </a:solidFill>
          </p:spPr>
        </p:pic>
        <p:pic>
          <p:nvPicPr>
            <p:cNvPr id="188" name="Graphic 13">
              <a:extLst>
                <a:ext uri="{FF2B5EF4-FFF2-40B4-BE49-F238E27FC236}">
                  <a16:creationId xmlns:a16="http://schemas.microsoft.com/office/drawing/2014/main" id="{8ED914EA-8278-5449-B046-F8859FA607C7}"/>
                </a:ext>
              </a:extLst>
            </p:cNvPr>
            <p:cNvPicPr>
              <a:picLocks noChangeAspect="1"/>
            </p:cNvPicPr>
            <p:nvPr/>
          </p:nvPicPr>
          <p:blipFill>
            <a:blip r:embed="rId4"/>
            <a:stretch>
              <a:fillRect/>
            </a:stretch>
          </p:blipFill>
          <p:spPr>
            <a:xfrm>
              <a:off x="2364912" y="4944136"/>
              <a:ext cx="737080" cy="737080"/>
            </a:xfrm>
            <a:prstGeom prst="rect">
              <a:avLst/>
            </a:prstGeom>
            <a:solidFill>
              <a:schemeClr val="bg1"/>
            </a:solidFill>
          </p:spPr>
        </p:pic>
      </p:grpSp>
      <p:grpSp>
        <p:nvGrpSpPr>
          <p:cNvPr id="179" name="Group 178"/>
          <p:cNvGrpSpPr/>
          <p:nvPr/>
        </p:nvGrpSpPr>
        <p:grpSpPr>
          <a:xfrm>
            <a:off x="8108652" y="5735305"/>
            <a:ext cx="2842136" cy="528262"/>
            <a:chOff x="1054118" y="5740278"/>
            <a:chExt cx="2842136" cy="528262"/>
          </a:xfrm>
        </p:grpSpPr>
        <p:sp>
          <p:nvSpPr>
            <p:cNvPr id="182" name="Rectangle 181">
              <a:extLst>
                <a:ext uri="{FF2B5EF4-FFF2-40B4-BE49-F238E27FC236}">
                  <a16:creationId xmlns:a16="http://schemas.microsoft.com/office/drawing/2014/main" id="{B50DDC3D-D50C-40D2-8FD9-8C3291EFB527}"/>
                </a:ext>
              </a:extLst>
            </p:cNvPr>
            <p:cNvSpPr/>
            <p:nvPr/>
          </p:nvSpPr>
          <p:spPr>
            <a:xfrm>
              <a:off x="2981854" y="5740278"/>
              <a:ext cx="914400" cy="528262"/>
            </a:xfrm>
            <a:prstGeom prst="rect">
              <a:avLst/>
            </a:prstGeom>
            <a:solidFill>
              <a:schemeClr val="accent2"/>
            </a:solidFill>
            <a:ln w="158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rtl="0"/>
              <a:r>
                <a:rPr lang="pt-br" sz="1150">
                  <a:solidFill>
                    <a:srgbClr val="000000"/>
                  </a:solidFill>
                  <a:latin typeface="Amazon Ember" panose="02000000000000000000" pitchFamily="2" charset="0"/>
                  <a:ea typeface="Amazon Ember" panose="02000000000000000000" pitchFamily="2" charset="0"/>
                  <a:cs typeface="Amazon Ember" panose="020B0603020204020204" pitchFamily="34" charset="0"/>
                </a:rPr>
                <a:t>Agente do</a:t>
              </a:r>
              <a:r>
                <a:rPr lang="pt-br" sz="1150">
                  <a:solidFill>
                    <a:schemeClr val="tx1"/>
                  </a:solidFill>
                  <a:latin typeface="Amazon Ember" panose="02000000000000000000" pitchFamily="2" charset="0"/>
                  <a:ea typeface="Amazon Ember" panose="02000000000000000000" pitchFamily="2" charset="0"/>
                  <a:cs typeface="Amazon Ember" panose="020B0603020204020204" pitchFamily="34" charset="0"/>
                </a:rPr>
                <a:t>                </a:t>
              </a:r>
              <a:br>
                <a:rPr lang="en-US" sz="1150">
                  <a:solidFill>
                    <a:schemeClr val="tx1"/>
                  </a:solidFill>
                  <a:latin typeface="Amazon Ember" panose="02000000000000000000" pitchFamily="2" charset="0"/>
                  <a:ea typeface="Amazon Ember" panose="02000000000000000000" pitchFamily="2" charset="0"/>
                  <a:cs typeface="Amazon Ember" panose="020B0603020204020204" pitchFamily="34" charset="0"/>
                </a:rPr>
              </a:br>
              <a:r>
                <a:rPr lang="pt-br" sz="1150">
                  <a:solidFill>
                    <a:schemeClr val="tx1"/>
                  </a:solidFill>
                  <a:latin typeface="Amazon Ember" panose="02000000000000000000" pitchFamily="2" charset="0"/>
                  <a:ea typeface="Amazon Ember" panose="02000000000000000000" pitchFamily="2" charset="0"/>
                  <a:cs typeface="Amazon Ember" panose="020B0603020204020204" pitchFamily="34" charset="0"/>
                </a:rPr>
                <a:t>ECS</a:t>
              </a:r>
            </a:p>
          </p:txBody>
        </p:sp>
        <p:sp>
          <p:nvSpPr>
            <p:cNvPr id="183" name="Rectangle 182">
              <a:extLst>
                <a:ext uri="{FF2B5EF4-FFF2-40B4-BE49-F238E27FC236}">
                  <a16:creationId xmlns:a16="http://schemas.microsoft.com/office/drawing/2014/main" id="{C909F2C8-EC1A-4209-A99F-47CE866E5943}"/>
                </a:ext>
              </a:extLst>
            </p:cNvPr>
            <p:cNvSpPr/>
            <p:nvPr/>
          </p:nvSpPr>
          <p:spPr>
            <a:xfrm>
              <a:off x="2017986" y="5740278"/>
              <a:ext cx="914400" cy="528262"/>
            </a:xfrm>
            <a:prstGeom prst="rect">
              <a:avLst/>
            </a:prstGeom>
            <a:solidFill>
              <a:schemeClr val="accent2"/>
            </a:solidFill>
            <a:ln w="15875" cap="sq">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rtl="0"/>
              <a:r>
                <a:rPr lang="pt-br" sz="1150">
                  <a:solidFill>
                    <a:schemeClr val="tx1"/>
                  </a:solidFill>
                  <a:latin typeface="Amazon Ember" panose="02000000000000000000" pitchFamily="2" charset="0"/>
                  <a:ea typeface="Amazon Ember" panose="02000000000000000000" pitchFamily="2" charset="0"/>
                  <a:cs typeface="Amazon Ember" panose="020B0603020204020204" pitchFamily="34" charset="0"/>
                </a:rPr>
                <a:t>Agente do Docker</a:t>
              </a:r>
            </a:p>
          </p:txBody>
        </p:sp>
        <p:sp>
          <p:nvSpPr>
            <p:cNvPr id="184" name="Rectangle 183">
              <a:extLst>
                <a:ext uri="{FF2B5EF4-FFF2-40B4-BE49-F238E27FC236}">
                  <a16:creationId xmlns:a16="http://schemas.microsoft.com/office/drawing/2014/main" id="{A81BDFF9-BDCC-4623-AEAE-E1C0482B8589}"/>
                </a:ext>
              </a:extLst>
            </p:cNvPr>
            <p:cNvSpPr/>
            <p:nvPr/>
          </p:nvSpPr>
          <p:spPr>
            <a:xfrm>
              <a:off x="1054118" y="5740278"/>
              <a:ext cx="914400" cy="528262"/>
            </a:xfrm>
            <a:prstGeom prst="rect">
              <a:avLst/>
            </a:prstGeom>
            <a:solidFill>
              <a:schemeClr val="accent2"/>
            </a:solidFill>
            <a:ln w="15875" cap="sq">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rtl="0"/>
              <a:r>
                <a:rPr lang="pt-br" sz="1150">
                  <a:solidFill>
                    <a:schemeClr val="tx1"/>
                  </a:solidFill>
                  <a:latin typeface="Amazon Ember" panose="02000000000000000000" pitchFamily="2" charset="0"/>
                  <a:ea typeface="Amazon Ember" panose="02000000000000000000" pitchFamily="2" charset="0"/>
                  <a:cs typeface="Amazon Ember" panose="020B0603020204020204" pitchFamily="34" charset="0"/>
                </a:rPr>
                <a:t>SO (Sistema Operacional)</a:t>
              </a:r>
            </a:p>
          </p:txBody>
        </p:sp>
      </p:grpSp>
      <p:pic>
        <p:nvPicPr>
          <p:cNvPr id="180" name="Graphic 31">
            <a:extLst>
              <a:ext uri="{FF2B5EF4-FFF2-40B4-BE49-F238E27FC236}">
                <a16:creationId xmlns:a16="http://schemas.microsoft.com/office/drawing/2014/main" id="{AC534468-329D-AA40-A040-6D28667218D2}"/>
              </a:ext>
            </a:extLst>
          </p:cNvPr>
          <p:cNvPicPr>
            <a:picLocks noChangeAspect="1"/>
          </p:cNvPicPr>
          <p:nvPr/>
        </p:nvPicPr>
        <p:blipFill>
          <a:blip r:embed="rId5"/>
          <a:stretch>
            <a:fillRect/>
          </a:stretch>
        </p:blipFill>
        <p:spPr>
          <a:xfrm>
            <a:off x="7991350" y="4016856"/>
            <a:ext cx="330200" cy="330200"/>
          </a:xfrm>
          <a:prstGeom prst="rect">
            <a:avLst/>
          </a:prstGeom>
        </p:spPr>
      </p:pic>
      <p:sp>
        <p:nvSpPr>
          <p:cNvPr id="181" name="Rectangle 180">
            <a:extLst>
              <a:ext uri="{FF2B5EF4-FFF2-40B4-BE49-F238E27FC236}">
                <a16:creationId xmlns:a16="http://schemas.microsoft.com/office/drawing/2014/main" id="{F29C4BBD-6802-E541-B0CA-03BF9C3751F0}"/>
              </a:ext>
            </a:extLst>
          </p:cNvPr>
          <p:cNvSpPr/>
          <p:nvPr/>
        </p:nvSpPr>
        <p:spPr>
          <a:xfrm>
            <a:off x="7991350" y="4016855"/>
            <a:ext cx="3068246" cy="2334521"/>
          </a:xfrm>
          <a:prstGeom prst="rect">
            <a:avLst/>
          </a:prstGeom>
          <a:noFill/>
          <a:ln w="12700">
            <a:solidFill>
              <a:srgbClr val="D8661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600">
                <a:ln w="0"/>
                <a:solidFill>
                  <a:srgbClr val="D86613"/>
                </a:solidFill>
              </a:rPr>
              <a:t>Instância do EC2</a:t>
            </a:r>
          </a:p>
        </p:txBody>
      </p:sp>
      <p:grpSp>
        <p:nvGrpSpPr>
          <p:cNvPr id="190" name="Group 189"/>
          <p:cNvGrpSpPr/>
          <p:nvPr/>
        </p:nvGrpSpPr>
        <p:grpSpPr>
          <a:xfrm>
            <a:off x="5237116" y="4334145"/>
            <a:ext cx="1636774" cy="1337856"/>
            <a:chOff x="1465219" y="4343360"/>
            <a:chExt cx="1636774" cy="1337856"/>
          </a:xfrm>
        </p:grpSpPr>
        <p:pic>
          <p:nvPicPr>
            <p:cNvPr id="197" name="Graphic 13">
              <a:extLst>
                <a:ext uri="{FF2B5EF4-FFF2-40B4-BE49-F238E27FC236}">
                  <a16:creationId xmlns:a16="http://schemas.microsoft.com/office/drawing/2014/main" id="{8ED914EA-8278-5449-B046-F8859FA607C7}"/>
                </a:ext>
              </a:extLst>
            </p:cNvPr>
            <p:cNvPicPr>
              <a:picLocks noChangeAspect="1"/>
            </p:cNvPicPr>
            <p:nvPr/>
          </p:nvPicPr>
          <p:blipFill>
            <a:blip r:embed="rId4"/>
            <a:stretch>
              <a:fillRect/>
            </a:stretch>
          </p:blipFill>
          <p:spPr>
            <a:xfrm>
              <a:off x="1465220" y="4343360"/>
              <a:ext cx="737080" cy="737080"/>
            </a:xfrm>
            <a:prstGeom prst="rect">
              <a:avLst/>
            </a:prstGeom>
            <a:solidFill>
              <a:schemeClr val="bg1"/>
            </a:solidFill>
          </p:spPr>
        </p:pic>
        <p:pic>
          <p:nvPicPr>
            <p:cNvPr id="198" name="Graphic 13">
              <a:extLst>
                <a:ext uri="{FF2B5EF4-FFF2-40B4-BE49-F238E27FC236}">
                  <a16:creationId xmlns:a16="http://schemas.microsoft.com/office/drawing/2014/main" id="{8ED914EA-8278-5449-B046-F8859FA607C7}"/>
                </a:ext>
              </a:extLst>
            </p:cNvPr>
            <p:cNvPicPr>
              <a:picLocks noChangeAspect="1"/>
            </p:cNvPicPr>
            <p:nvPr/>
          </p:nvPicPr>
          <p:blipFill>
            <a:blip r:embed="rId4"/>
            <a:stretch>
              <a:fillRect/>
            </a:stretch>
          </p:blipFill>
          <p:spPr>
            <a:xfrm>
              <a:off x="1465219" y="4944136"/>
              <a:ext cx="737080" cy="737080"/>
            </a:xfrm>
            <a:prstGeom prst="rect">
              <a:avLst/>
            </a:prstGeom>
            <a:solidFill>
              <a:schemeClr val="bg1"/>
            </a:solidFill>
          </p:spPr>
        </p:pic>
        <p:pic>
          <p:nvPicPr>
            <p:cNvPr id="199" name="Graphic 13">
              <a:extLst>
                <a:ext uri="{FF2B5EF4-FFF2-40B4-BE49-F238E27FC236}">
                  <a16:creationId xmlns:a16="http://schemas.microsoft.com/office/drawing/2014/main" id="{8ED914EA-8278-5449-B046-F8859FA607C7}"/>
                </a:ext>
              </a:extLst>
            </p:cNvPr>
            <p:cNvPicPr>
              <a:picLocks noChangeAspect="1"/>
            </p:cNvPicPr>
            <p:nvPr/>
          </p:nvPicPr>
          <p:blipFill>
            <a:blip r:embed="rId4"/>
            <a:stretch>
              <a:fillRect/>
            </a:stretch>
          </p:blipFill>
          <p:spPr>
            <a:xfrm>
              <a:off x="2364913" y="4343360"/>
              <a:ext cx="737080" cy="737080"/>
            </a:xfrm>
            <a:prstGeom prst="rect">
              <a:avLst/>
            </a:prstGeom>
            <a:solidFill>
              <a:schemeClr val="bg1"/>
            </a:solidFill>
          </p:spPr>
        </p:pic>
        <p:pic>
          <p:nvPicPr>
            <p:cNvPr id="200" name="Graphic 13">
              <a:extLst>
                <a:ext uri="{FF2B5EF4-FFF2-40B4-BE49-F238E27FC236}">
                  <a16:creationId xmlns:a16="http://schemas.microsoft.com/office/drawing/2014/main" id="{8ED914EA-8278-5449-B046-F8859FA607C7}"/>
                </a:ext>
              </a:extLst>
            </p:cNvPr>
            <p:cNvPicPr>
              <a:picLocks noChangeAspect="1"/>
            </p:cNvPicPr>
            <p:nvPr/>
          </p:nvPicPr>
          <p:blipFill>
            <a:blip r:embed="rId4"/>
            <a:stretch>
              <a:fillRect/>
            </a:stretch>
          </p:blipFill>
          <p:spPr>
            <a:xfrm>
              <a:off x="2364912" y="4944136"/>
              <a:ext cx="737080" cy="737080"/>
            </a:xfrm>
            <a:prstGeom prst="rect">
              <a:avLst/>
            </a:prstGeom>
            <a:solidFill>
              <a:schemeClr val="bg1"/>
            </a:solidFill>
          </p:spPr>
        </p:pic>
      </p:grpSp>
      <p:grpSp>
        <p:nvGrpSpPr>
          <p:cNvPr id="191" name="Group 190"/>
          <p:cNvGrpSpPr/>
          <p:nvPr/>
        </p:nvGrpSpPr>
        <p:grpSpPr>
          <a:xfrm>
            <a:off x="4681395" y="5735305"/>
            <a:ext cx="2842136" cy="528262"/>
            <a:chOff x="1054118" y="5740278"/>
            <a:chExt cx="2842136" cy="528262"/>
          </a:xfrm>
        </p:grpSpPr>
        <p:sp>
          <p:nvSpPr>
            <p:cNvPr id="194" name="Rectangle 193">
              <a:extLst>
                <a:ext uri="{FF2B5EF4-FFF2-40B4-BE49-F238E27FC236}">
                  <a16:creationId xmlns:a16="http://schemas.microsoft.com/office/drawing/2014/main" id="{B50DDC3D-D50C-40D2-8FD9-8C3291EFB527}"/>
                </a:ext>
              </a:extLst>
            </p:cNvPr>
            <p:cNvSpPr/>
            <p:nvPr/>
          </p:nvSpPr>
          <p:spPr>
            <a:xfrm>
              <a:off x="2981854" y="5740278"/>
              <a:ext cx="914400" cy="528262"/>
            </a:xfrm>
            <a:prstGeom prst="rect">
              <a:avLst/>
            </a:prstGeom>
            <a:solidFill>
              <a:schemeClr val="accent2"/>
            </a:solidFill>
            <a:ln w="158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rtl="0"/>
              <a:r>
                <a:rPr lang="pt-br" sz="1150">
                  <a:solidFill>
                    <a:srgbClr val="000000"/>
                  </a:solidFill>
                  <a:latin typeface="Amazon Ember" panose="02000000000000000000" pitchFamily="2" charset="0"/>
                  <a:ea typeface="Amazon Ember" panose="02000000000000000000" pitchFamily="2" charset="0"/>
                  <a:cs typeface="Amazon Ember" panose="020B0603020204020204" pitchFamily="34" charset="0"/>
                </a:rPr>
                <a:t>Agente do</a:t>
              </a:r>
              <a:r>
                <a:rPr lang="pt-br" sz="1150">
                  <a:solidFill>
                    <a:schemeClr val="tx1"/>
                  </a:solidFill>
                  <a:latin typeface="Amazon Ember" panose="02000000000000000000" pitchFamily="2" charset="0"/>
                  <a:ea typeface="Amazon Ember" panose="02000000000000000000" pitchFamily="2" charset="0"/>
                  <a:cs typeface="Amazon Ember" panose="020B0603020204020204" pitchFamily="34" charset="0"/>
                </a:rPr>
                <a:t>                </a:t>
              </a:r>
              <a:br>
                <a:rPr lang="en-US" sz="1150">
                  <a:solidFill>
                    <a:schemeClr val="tx1"/>
                  </a:solidFill>
                  <a:latin typeface="Amazon Ember" panose="02000000000000000000" pitchFamily="2" charset="0"/>
                  <a:ea typeface="Amazon Ember" panose="02000000000000000000" pitchFamily="2" charset="0"/>
                  <a:cs typeface="Amazon Ember" panose="020B0603020204020204" pitchFamily="34" charset="0"/>
                </a:rPr>
              </a:br>
              <a:r>
                <a:rPr lang="pt-br" sz="1150">
                  <a:solidFill>
                    <a:schemeClr val="tx1"/>
                  </a:solidFill>
                  <a:latin typeface="Amazon Ember" panose="02000000000000000000" pitchFamily="2" charset="0"/>
                  <a:ea typeface="Amazon Ember" panose="02000000000000000000" pitchFamily="2" charset="0"/>
                  <a:cs typeface="Amazon Ember" panose="020B0603020204020204" pitchFamily="34" charset="0"/>
                </a:rPr>
                <a:t>ECS</a:t>
              </a:r>
            </a:p>
          </p:txBody>
        </p:sp>
        <p:sp>
          <p:nvSpPr>
            <p:cNvPr id="195" name="Rectangle 194">
              <a:extLst>
                <a:ext uri="{FF2B5EF4-FFF2-40B4-BE49-F238E27FC236}">
                  <a16:creationId xmlns:a16="http://schemas.microsoft.com/office/drawing/2014/main" id="{C909F2C8-EC1A-4209-A99F-47CE866E5943}"/>
                </a:ext>
              </a:extLst>
            </p:cNvPr>
            <p:cNvSpPr/>
            <p:nvPr/>
          </p:nvSpPr>
          <p:spPr>
            <a:xfrm>
              <a:off x="2017986" y="5740278"/>
              <a:ext cx="914400" cy="528262"/>
            </a:xfrm>
            <a:prstGeom prst="rect">
              <a:avLst/>
            </a:prstGeom>
            <a:solidFill>
              <a:schemeClr val="accent2"/>
            </a:solidFill>
            <a:ln w="15875" cap="sq">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rtl="0"/>
              <a:r>
                <a:rPr lang="pt-br" sz="1150">
                  <a:solidFill>
                    <a:schemeClr val="tx1"/>
                  </a:solidFill>
                  <a:latin typeface="Amazon Ember" panose="02000000000000000000" pitchFamily="2" charset="0"/>
                  <a:ea typeface="Amazon Ember" panose="02000000000000000000" pitchFamily="2" charset="0"/>
                  <a:cs typeface="Amazon Ember" panose="020B0603020204020204" pitchFamily="34" charset="0"/>
                </a:rPr>
                <a:t>Agente do Docker</a:t>
              </a:r>
            </a:p>
          </p:txBody>
        </p:sp>
        <p:sp>
          <p:nvSpPr>
            <p:cNvPr id="196" name="Rectangle 195">
              <a:extLst>
                <a:ext uri="{FF2B5EF4-FFF2-40B4-BE49-F238E27FC236}">
                  <a16:creationId xmlns:a16="http://schemas.microsoft.com/office/drawing/2014/main" id="{A81BDFF9-BDCC-4623-AEAE-E1C0482B8589}"/>
                </a:ext>
              </a:extLst>
            </p:cNvPr>
            <p:cNvSpPr/>
            <p:nvPr/>
          </p:nvSpPr>
          <p:spPr>
            <a:xfrm>
              <a:off x="1054118" y="5740278"/>
              <a:ext cx="914400" cy="528262"/>
            </a:xfrm>
            <a:prstGeom prst="rect">
              <a:avLst/>
            </a:prstGeom>
            <a:solidFill>
              <a:schemeClr val="accent2"/>
            </a:solidFill>
            <a:ln w="15875" cap="sq">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rtl="0"/>
              <a:r>
                <a:rPr lang="pt-br" sz="1150" dirty="0">
                  <a:solidFill>
                    <a:schemeClr val="tx1"/>
                  </a:solidFill>
                  <a:latin typeface="Amazon Ember" panose="02000000000000000000" pitchFamily="2" charset="0"/>
                  <a:ea typeface="Amazon Ember" panose="02000000000000000000" pitchFamily="2" charset="0"/>
                  <a:cs typeface="Amazon Ember" panose="020B0603020204020204" pitchFamily="34" charset="0"/>
                </a:rPr>
                <a:t>SO (Sistema Operacional)</a:t>
              </a:r>
            </a:p>
          </p:txBody>
        </p:sp>
      </p:grpSp>
      <p:pic>
        <p:nvPicPr>
          <p:cNvPr id="192" name="Graphic 31">
            <a:extLst>
              <a:ext uri="{FF2B5EF4-FFF2-40B4-BE49-F238E27FC236}">
                <a16:creationId xmlns:a16="http://schemas.microsoft.com/office/drawing/2014/main" id="{AC534468-329D-AA40-A040-6D28667218D2}"/>
              </a:ext>
            </a:extLst>
          </p:cNvPr>
          <p:cNvPicPr>
            <a:picLocks noChangeAspect="1"/>
          </p:cNvPicPr>
          <p:nvPr/>
        </p:nvPicPr>
        <p:blipFill>
          <a:blip r:embed="rId5"/>
          <a:stretch>
            <a:fillRect/>
          </a:stretch>
        </p:blipFill>
        <p:spPr>
          <a:xfrm>
            <a:off x="4564093" y="4016856"/>
            <a:ext cx="330200" cy="330200"/>
          </a:xfrm>
          <a:prstGeom prst="rect">
            <a:avLst/>
          </a:prstGeom>
        </p:spPr>
      </p:pic>
      <p:sp>
        <p:nvSpPr>
          <p:cNvPr id="193" name="Rectangle 192">
            <a:extLst>
              <a:ext uri="{FF2B5EF4-FFF2-40B4-BE49-F238E27FC236}">
                <a16:creationId xmlns:a16="http://schemas.microsoft.com/office/drawing/2014/main" id="{F29C4BBD-6802-E541-B0CA-03BF9C3751F0}"/>
              </a:ext>
            </a:extLst>
          </p:cNvPr>
          <p:cNvSpPr/>
          <p:nvPr/>
        </p:nvSpPr>
        <p:spPr>
          <a:xfrm>
            <a:off x="4564093" y="4016855"/>
            <a:ext cx="3068246" cy="2334521"/>
          </a:xfrm>
          <a:prstGeom prst="rect">
            <a:avLst/>
          </a:prstGeom>
          <a:noFill/>
          <a:ln w="12700">
            <a:solidFill>
              <a:srgbClr val="D8661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600">
                <a:ln w="0"/>
                <a:solidFill>
                  <a:srgbClr val="D86613"/>
                </a:solidFill>
              </a:rPr>
              <a:t>Instância do EC2</a:t>
            </a:r>
          </a:p>
        </p:txBody>
      </p:sp>
      <p:cxnSp>
        <p:nvCxnSpPr>
          <p:cNvPr id="201" name="Elbow Connector 200"/>
          <p:cNvCxnSpPr>
            <a:stCxn id="161" idx="2"/>
            <a:endCxn id="181" idx="0"/>
          </p:cNvCxnSpPr>
          <p:nvPr/>
        </p:nvCxnSpPr>
        <p:spPr>
          <a:xfrm rot="16200000" flipH="1">
            <a:off x="7568582" y="2059964"/>
            <a:ext cx="484308" cy="3429473"/>
          </a:xfrm>
          <a:prstGeom prst="bentConnector3">
            <a:avLst>
              <a:gd name="adj1" fmla="val 52879"/>
            </a:avLst>
          </a:prstGeom>
          <a:ln w="12700">
            <a:tailEnd type="arrow" w="med" len="sm"/>
          </a:ln>
        </p:spPr>
        <p:style>
          <a:lnRef idx="1">
            <a:schemeClr val="accent1"/>
          </a:lnRef>
          <a:fillRef idx="0">
            <a:schemeClr val="accent1"/>
          </a:fillRef>
          <a:effectRef idx="0">
            <a:schemeClr val="accent1"/>
          </a:effectRef>
          <a:fontRef idx="minor">
            <a:schemeClr val="tx1"/>
          </a:fontRef>
        </p:style>
      </p:cxnSp>
      <p:cxnSp>
        <p:nvCxnSpPr>
          <p:cNvPr id="202" name="Elbow Connector 201"/>
          <p:cNvCxnSpPr>
            <a:endCxn id="94" idx="0"/>
          </p:cNvCxnSpPr>
          <p:nvPr/>
        </p:nvCxnSpPr>
        <p:spPr>
          <a:xfrm rot="10800000" flipV="1">
            <a:off x="2670960" y="3782291"/>
            <a:ext cx="3419883" cy="234564"/>
          </a:xfrm>
          <a:prstGeom prst="bentConnector2">
            <a:avLst/>
          </a:prstGeom>
          <a:ln w="12700">
            <a:tailEnd type="arrow" w="med" len="sm"/>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endCxn id="193" idx="0"/>
          </p:cNvCxnSpPr>
          <p:nvPr/>
        </p:nvCxnSpPr>
        <p:spPr>
          <a:xfrm>
            <a:off x="6096000" y="3532547"/>
            <a:ext cx="2216" cy="484308"/>
          </a:xfrm>
          <a:prstGeom prst="straightConnector1">
            <a:avLst/>
          </a:prstGeom>
          <a:ln w="12700">
            <a:tailEnd type="arrow" w="med" len="sm"/>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8CF5FB91-5B4F-E84D-AFCE-50004C988F46}"/>
              </a:ext>
            </a:extLst>
          </p:cNvPr>
          <p:cNvSpPr txBox="1"/>
          <p:nvPr/>
        </p:nvSpPr>
        <p:spPr>
          <a:xfrm>
            <a:off x="1417392" y="2638955"/>
            <a:ext cx="1506552" cy="369332"/>
          </a:xfrm>
          <a:prstGeom prst="rect">
            <a:avLst/>
          </a:prstGeom>
          <a:noFill/>
        </p:spPr>
        <p:txBody>
          <a:bodyPr wrap="square" rtlCol="0">
            <a:spAutoFit/>
          </a:bodyPr>
          <a:lstStyle/>
          <a:p>
            <a:pPr algn="ctr" rtl="0"/>
            <a:r>
              <a:rPr lang="pt-br">
                <a:latin typeface="Amazon Ember" panose="02000000000000000000" pitchFamily="2" charset="0"/>
                <a:ea typeface="Amazon Ember" panose="02000000000000000000" pitchFamily="2" charset="0"/>
              </a:rPr>
              <a:t>Amazon ECS</a:t>
            </a:r>
          </a:p>
        </p:txBody>
      </p:sp>
      <p:pic>
        <p:nvPicPr>
          <p:cNvPr id="50" name="Graphic 21">
            <a:extLst>
              <a:ext uri="{FF2B5EF4-FFF2-40B4-BE49-F238E27FC236}">
                <a16:creationId xmlns:a16="http://schemas.microsoft.com/office/drawing/2014/main" id="{56FBFD27-4604-2843-963C-296819DA9A42}"/>
              </a:ext>
            </a:extLst>
          </p:cNvPr>
          <p:cNvPicPr>
            <a:picLocks noChangeAspect="1"/>
          </p:cNvPicPr>
          <p:nvPr/>
        </p:nvPicPr>
        <p:blipFill>
          <a:blip r:embed="rId6"/>
          <a:stretch>
            <a:fillRect/>
          </a:stretch>
        </p:blipFill>
        <p:spPr>
          <a:xfrm>
            <a:off x="1815068" y="1930796"/>
            <a:ext cx="711200" cy="711200"/>
          </a:xfrm>
          <a:prstGeom prst="rect">
            <a:avLst/>
          </a:prstGeom>
        </p:spPr>
      </p:pic>
    </p:spTree>
    <p:custDataLst>
      <p:tags r:id="rId1"/>
    </p:custDataLst>
    <p:extLst>
      <p:ext uri="{BB962C8B-B14F-4D97-AF65-F5344CB8AC3E}">
        <p14:creationId xmlns:p14="http://schemas.microsoft.com/office/powerpoint/2010/main" val="2909414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6396" y="365125"/>
            <a:ext cx="9034272" cy="474119"/>
          </a:xfrm>
        </p:spPr>
        <p:txBody>
          <a:bodyPr rtlCol="0"/>
          <a:lstStyle/>
          <a:p>
            <a:pPr rtl="0"/>
            <a:r>
              <a:rPr lang="pt-br" sz="3500" dirty="0">
                <a:solidFill>
                  <a:srgbClr val="FFFFFF"/>
                </a:solidFill>
              </a:rPr>
              <a:t>Tipo de inicialização</a:t>
            </a:r>
            <a:r>
              <a:rPr lang="pt-br" sz="3500" dirty="0"/>
              <a:t> </a:t>
            </a:r>
            <a:r>
              <a:rPr lang="pt-br" sz="3500" dirty="0">
                <a:solidFill>
                  <a:srgbClr val="FFFFFF"/>
                </a:solidFill>
              </a:rPr>
              <a:t>do</a:t>
            </a:r>
            <a:r>
              <a:rPr lang="pt-br" sz="3500" dirty="0"/>
              <a:t> </a:t>
            </a:r>
            <a:r>
              <a:rPr lang="pt-br" sz="3500" dirty="0">
                <a:solidFill>
                  <a:srgbClr val="FFFFFF"/>
                </a:solidFill>
              </a:rPr>
              <a:t>AWS Fargate</a:t>
            </a:r>
            <a:endParaRPr lang="en-US" sz="3500" dirty="0">
              <a:solidFill>
                <a:srgbClr val="FFFFFF"/>
              </a:solidFill>
              <a:latin typeface="Amazon Ember Light" panose="020B0403020204020204"/>
            </a:endParaRPr>
          </a:p>
        </p:txBody>
      </p:sp>
      <p:sp>
        <p:nvSpPr>
          <p:cNvPr id="2" name="Slide Number Placeholder 1"/>
          <p:cNvSpPr>
            <a:spLocks noGrp="1"/>
          </p:cNvSpPr>
          <p:nvPr>
            <p:ph type="sldNum" sz="quarter" idx="12"/>
          </p:nvPr>
        </p:nvSpPr>
        <p:spPr/>
        <p:txBody>
          <a:bodyPr rtlCol="0"/>
          <a:lstStyle/>
          <a:p>
            <a:pPr rtl="0"/>
            <a:fld id="{9FC43BFD-8FF7-A343-A8A6-E2338FCE8046}" type="slidenum">
              <a:rPr lang="en-US" smtClean="0"/>
              <a:pPr rtl="0"/>
              <a:t>27</a:t>
            </a:fld>
            <a:endParaRPr lang="en-US"/>
          </a:p>
        </p:txBody>
      </p:sp>
      <p:sp>
        <p:nvSpPr>
          <p:cNvPr id="3" name="Footer Placeholder 2"/>
          <p:cNvSpPr>
            <a:spLocks noGrp="1"/>
          </p:cNvSpPr>
          <p:nvPr>
            <p:ph type="ftr" sz="quarter" idx="3"/>
          </p:nvPr>
        </p:nvSpPr>
        <p:spPr>
          <a:xfrm>
            <a:off x="419100" y="6356350"/>
            <a:ext cx="4753401" cy="365125"/>
          </a:xfrm>
        </p:spPr>
        <p:txBody>
          <a:bodyPr rtlCol="0"/>
          <a:lstStyle/>
          <a:p>
            <a:pPr rtl="0"/>
            <a:r>
              <a:rPr lang="pt-br"/>
              <a:t>© 2020 Amazon Web Services, Inc. ou suas afiliadas. Todos os direitos reservados.</a:t>
            </a:r>
          </a:p>
        </p:txBody>
      </p:sp>
      <p:grpSp>
        <p:nvGrpSpPr>
          <p:cNvPr id="5" name="Group 4"/>
          <p:cNvGrpSpPr/>
          <p:nvPr/>
        </p:nvGrpSpPr>
        <p:grpSpPr>
          <a:xfrm>
            <a:off x="1132404" y="1323552"/>
            <a:ext cx="9927192" cy="5033834"/>
            <a:chOff x="932384" y="1323552"/>
            <a:chExt cx="9927192" cy="5033834"/>
          </a:xfrm>
        </p:grpSpPr>
        <p:sp>
          <p:nvSpPr>
            <p:cNvPr id="157" name="Rectangle 156">
              <a:extLst>
                <a:ext uri="{FF2B5EF4-FFF2-40B4-BE49-F238E27FC236}">
                  <a16:creationId xmlns:a16="http://schemas.microsoft.com/office/drawing/2014/main" id="{065F89D1-1D7D-A340-905C-937A025DCB0F}"/>
                </a:ext>
              </a:extLst>
            </p:cNvPr>
            <p:cNvSpPr/>
            <p:nvPr/>
          </p:nvSpPr>
          <p:spPr>
            <a:xfrm>
              <a:off x="2991526" y="1821672"/>
              <a:ext cx="7086035" cy="751835"/>
            </a:xfrm>
            <a:prstGeom prst="rect">
              <a:avLst/>
            </a:prstGeom>
            <a:solidFill>
              <a:schemeClr val="accent2">
                <a:lumMod val="40000"/>
                <a:lumOff val="60000"/>
              </a:schemeClr>
            </a:solidFill>
            <a:ln w="15875" cap="sq">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609585" rtl="0">
                <a:defRPr/>
              </a:pPr>
              <a:r>
                <a:rPr lang="pt-br" sz="2000" dirty="0">
                  <a:solidFill>
                    <a:schemeClr val="tx1"/>
                  </a:solidFill>
                  <a:latin typeface="Amazon Ember" panose="02000000000000000000" pitchFamily="2" charset="0"/>
                  <a:ea typeface="Amazon Ember" panose="02000000000000000000" pitchFamily="2" charset="0"/>
                  <a:cs typeface="Amazon Ember" panose="020B0603020204020204" pitchFamily="34" charset="0"/>
                </a:rPr>
                <a:t>Programação e orquestração</a:t>
              </a:r>
            </a:p>
          </p:txBody>
        </p:sp>
        <p:sp>
          <p:nvSpPr>
            <p:cNvPr id="158" name="Rectangle 157">
              <a:extLst>
                <a:ext uri="{FF2B5EF4-FFF2-40B4-BE49-F238E27FC236}">
                  <a16:creationId xmlns:a16="http://schemas.microsoft.com/office/drawing/2014/main" id="{544A743A-8A3E-8F4E-9B19-208F56FC83FE}"/>
                </a:ext>
              </a:extLst>
            </p:cNvPr>
            <p:cNvSpPr/>
            <p:nvPr/>
          </p:nvSpPr>
          <p:spPr>
            <a:xfrm>
              <a:off x="6550199" y="2668205"/>
              <a:ext cx="3499564" cy="485676"/>
            </a:xfrm>
            <a:prstGeom prst="rect">
              <a:avLst/>
            </a:prstGeom>
            <a:solidFill>
              <a:schemeClr val="accent2">
                <a:lumMod val="40000"/>
                <a:lumOff val="60000"/>
              </a:schemeClr>
            </a:solidFill>
            <a:ln w="15875" cap="sq">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609585" rtl="0">
                <a:defRPr/>
              </a:pPr>
              <a:r>
                <a:rPr lang="pt-br"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Mecanismo de posicionamento</a:t>
              </a:r>
            </a:p>
          </p:txBody>
        </p:sp>
        <p:sp>
          <p:nvSpPr>
            <p:cNvPr id="161" name="Rectangle 160"/>
            <p:cNvSpPr/>
            <p:nvPr/>
          </p:nvSpPr>
          <p:spPr>
            <a:xfrm>
              <a:off x="932384" y="1323552"/>
              <a:ext cx="9927192" cy="22089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162" name="Rectangle 161">
              <a:extLst>
                <a:ext uri="{FF2B5EF4-FFF2-40B4-BE49-F238E27FC236}">
                  <a16:creationId xmlns:a16="http://schemas.microsoft.com/office/drawing/2014/main" id="{8F1E211D-DAB7-A843-BBBA-0D75F60427DD}"/>
                </a:ext>
              </a:extLst>
            </p:cNvPr>
            <p:cNvSpPr/>
            <p:nvPr/>
          </p:nvSpPr>
          <p:spPr>
            <a:xfrm>
              <a:off x="2998081" y="2668908"/>
              <a:ext cx="3420171" cy="485676"/>
            </a:xfrm>
            <a:prstGeom prst="rect">
              <a:avLst/>
            </a:prstGeom>
            <a:solidFill>
              <a:schemeClr val="accent2">
                <a:lumMod val="40000"/>
                <a:lumOff val="60000"/>
              </a:schemeClr>
            </a:solidFill>
            <a:ln w="15875" cap="sq">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609585" rtl="0">
                <a:defRPr/>
              </a:pPr>
              <a:r>
                <a:rPr lang="pt-br"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Gerenciador de clusters</a:t>
              </a:r>
            </a:p>
          </p:txBody>
        </p:sp>
        <p:grpSp>
          <p:nvGrpSpPr>
            <p:cNvPr id="39" name="Group 38"/>
            <p:cNvGrpSpPr/>
            <p:nvPr/>
          </p:nvGrpSpPr>
          <p:grpSpPr>
            <a:xfrm>
              <a:off x="4745028" y="5258244"/>
              <a:ext cx="2301904" cy="1098106"/>
              <a:chOff x="7523148" y="3202580"/>
              <a:chExt cx="2301904" cy="1098106"/>
            </a:xfrm>
          </p:grpSpPr>
          <p:sp>
            <p:nvSpPr>
              <p:cNvPr id="40" name="TextBox 39">
                <a:extLst>
                  <a:ext uri="{FF2B5EF4-FFF2-40B4-BE49-F238E27FC236}">
                    <a16:creationId xmlns:a16="http://schemas.microsoft.com/office/drawing/2014/main" id="{DA1EA3C9-2C7E-AC42-BF2F-6C95F67869F3}"/>
                  </a:ext>
                </a:extLst>
              </p:cNvPr>
              <p:cNvSpPr txBox="1"/>
              <p:nvPr/>
            </p:nvSpPr>
            <p:spPr>
              <a:xfrm>
                <a:off x="7523148" y="3931354"/>
                <a:ext cx="2301904" cy="369332"/>
              </a:xfrm>
              <a:prstGeom prst="rect">
                <a:avLst/>
              </a:prstGeom>
              <a:noFill/>
            </p:spPr>
            <p:txBody>
              <a:bodyPr wrap="square" rtlCol="0">
                <a:spAutoFit/>
              </a:bodyPr>
              <a:lstStyle/>
              <a:p>
                <a:pPr algn="ctr" rtl="0"/>
                <a:r>
                  <a:rPr lang="pt-br">
                    <a:latin typeface="Amazon Ember" panose="02000000000000000000" pitchFamily="2" charset="0"/>
                    <a:ea typeface="Amazon Ember" panose="02000000000000000000" pitchFamily="2" charset="0"/>
                  </a:rPr>
                  <a:t>AWS Fargate</a:t>
                </a:r>
              </a:p>
            </p:txBody>
          </p:sp>
          <p:pic>
            <p:nvPicPr>
              <p:cNvPr id="41" name="Graphic 5">
                <a:extLst>
                  <a:ext uri="{FF2B5EF4-FFF2-40B4-BE49-F238E27FC236}">
                    <a16:creationId xmlns:a16="http://schemas.microsoft.com/office/drawing/2014/main" id="{D1DB3C02-99BC-F546-AE77-8D48550516D3}"/>
                  </a:ext>
                </a:extLst>
              </p:cNvPr>
              <p:cNvPicPr>
                <a:picLocks noChangeAspect="1"/>
              </p:cNvPicPr>
              <p:nvPr/>
            </p:nvPicPr>
            <p:blipFill>
              <a:blip r:embed="rId4"/>
              <a:stretch>
                <a:fillRect/>
              </a:stretch>
            </p:blipFill>
            <p:spPr>
              <a:xfrm>
                <a:off x="8318500" y="3202580"/>
                <a:ext cx="711200" cy="711200"/>
              </a:xfrm>
              <a:prstGeom prst="rect">
                <a:avLst/>
              </a:prstGeom>
            </p:spPr>
          </p:pic>
        </p:grpSp>
        <p:grpSp>
          <p:nvGrpSpPr>
            <p:cNvPr id="57" name="Group 56"/>
            <p:cNvGrpSpPr/>
            <p:nvPr/>
          </p:nvGrpSpPr>
          <p:grpSpPr>
            <a:xfrm>
              <a:off x="1691146" y="3637035"/>
              <a:ext cx="1636774" cy="1337856"/>
              <a:chOff x="1465219" y="4343360"/>
              <a:chExt cx="1636774" cy="1337856"/>
            </a:xfrm>
          </p:grpSpPr>
          <p:pic>
            <p:nvPicPr>
              <p:cNvPr id="58" name="Graphic 13">
                <a:extLst>
                  <a:ext uri="{FF2B5EF4-FFF2-40B4-BE49-F238E27FC236}">
                    <a16:creationId xmlns:a16="http://schemas.microsoft.com/office/drawing/2014/main" id="{8ED914EA-8278-5449-B046-F8859FA607C7}"/>
                  </a:ext>
                </a:extLst>
              </p:cNvPr>
              <p:cNvPicPr>
                <a:picLocks noChangeAspect="1"/>
              </p:cNvPicPr>
              <p:nvPr/>
            </p:nvPicPr>
            <p:blipFill>
              <a:blip r:embed="rId5"/>
              <a:stretch>
                <a:fillRect/>
              </a:stretch>
            </p:blipFill>
            <p:spPr>
              <a:xfrm>
                <a:off x="1465220" y="4343360"/>
                <a:ext cx="737080" cy="737080"/>
              </a:xfrm>
              <a:prstGeom prst="rect">
                <a:avLst/>
              </a:prstGeom>
              <a:solidFill>
                <a:schemeClr val="bg1"/>
              </a:solidFill>
            </p:spPr>
          </p:pic>
          <p:pic>
            <p:nvPicPr>
              <p:cNvPr id="59" name="Graphic 13">
                <a:extLst>
                  <a:ext uri="{FF2B5EF4-FFF2-40B4-BE49-F238E27FC236}">
                    <a16:creationId xmlns:a16="http://schemas.microsoft.com/office/drawing/2014/main" id="{8ED914EA-8278-5449-B046-F8859FA607C7}"/>
                  </a:ext>
                </a:extLst>
              </p:cNvPr>
              <p:cNvPicPr>
                <a:picLocks noChangeAspect="1"/>
              </p:cNvPicPr>
              <p:nvPr/>
            </p:nvPicPr>
            <p:blipFill>
              <a:blip r:embed="rId5"/>
              <a:stretch>
                <a:fillRect/>
              </a:stretch>
            </p:blipFill>
            <p:spPr>
              <a:xfrm>
                <a:off x="1465219" y="4944136"/>
                <a:ext cx="737080" cy="737080"/>
              </a:xfrm>
              <a:prstGeom prst="rect">
                <a:avLst/>
              </a:prstGeom>
              <a:solidFill>
                <a:schemeClr val="bg1"/>
              </a:solidFill>
            </p:spPr>
          </p:pic>
          <p:pic>
            <p:nvPicPr>
              <p:cNvPr id="60" name="Graphic 13">
                <a:extLst>
                  <a:ext uri="{FF2B5EF4-FFF2-40B4-BE49-F238E27FC236}">
                    <a16:creationId xmlns:a16="http://schemas.microsoft.com/office/drawing/2014/main" id="{8ED914EA-8278-5449-B046-F8859FA607C7}"/>
                  </a:ext>
                </a:extLst>
              </p:cNvPr>
              <p:cNvPicPr>
                <a:picLocks noChangeAspect="1"/>
              </p:cNvPicPr>
              <p:nvPr/>
            </p:nvPicPr>
            <p:blipFill>
              <a:blip r:embed="rId5"/>
              <a:stretch>
                <a:fillRect/>
              </a:stretch>
            </p:blipFill>
            <p:spPr>
              <a:xfrm>
                <a:off x="2364913" y="4343360"/>
                <a:ext cx="737080" cy="737080"/>
              </a:xfrm>
              <a:prstGeom prst="rect">
                <a:avLst/>
              </a:prstGeom>
              <a:solidFill>
                <a:schemeClr val="bg1"/>
              </a:solidFill>
            </p:spPr>
          </p:pic>
          <p:pic>
            <p:nvPicPr>
              <p:cNvPr id="61" name="Graphic 13">
                <a:extLst>
                  <a:ext uri="{FF2B5EF4-FFF2-40B4-BE49-F238E27FC236}">
                    <a16:creationId xmlns:a16="http://schemas.microsoft.com/office/drawing/2014/main" id="{8ED914EA-8278-5449-B046-F8859FA607C7}"/>
                  </a:ext>
                </a:extLst>
              </p:cNvPr>
              <p:cNvPicPr>
                <a:picLocks noChangeAspect="1"/>
              </p:cNvPicPr>
              <p:nvPr/>
            </p:nvPicPr>
            <p:blipFill>
              <a:blip r:embed="rId5"/>
              <a:stretch>
                <a:fillRect/>
              </a:stretch>
            </p:blipFill>
            <p:spPr>
              <a:xfrm>
                <a:off x="2364912" y="4944136"/>
                <a:ext cx="737080" cy="737080"/>
              </a:xfrm>
              <a:prstGeom prst="rect">
                <a:avLst/>
              </a:prstGeom>
              <a:solidFill>
                <a:schemeClr val="bg1"/>
              </a:solidFill>
            </p:spPr>
          </p:pic>
        </p:grpSp>
        <p:grpSp>
          <p:nvGrpSpPr>
            <p:cNvPr id="62" name="Group 61"/>
            <p:cNvGrpSpPr/>
            <p:nvPr/>
          </p:nvGrpSpPr>
          <p:grpSpPr>
            <a:xfrm>
              <a:off x="8545660" y="3637035"/>
              <a:ext cx="1636774" cy="1337856"/>
              <a:chOff x="1465219" y="4343360"/>
              <a:chExt cx="1636774" cy="1337856"/>
            </a:xfrm>
          </p:grpSpPr>
          <p:pic>
            <p:nvPicPr>
              <p:cNvPr id="63" name="Graphic 13">
                <a:extLst>
                  <a:ext uri="{FF2B5EF4-FFF2-40B4-BE49-F238E27FC236}">
                    <a16:creationId xmlns:a16="http://schemas.microsoft.com/office/drawing/2014/main" id="{8ED914EA-8278-5449-B046-F8859FA607C7}"/>
                  </a:ext>
                </a:extLst>
              </p:cNvPr>
              <p:cNvPicPr>
                <a:picLocks noChangeAspect="1"/>
              </p:cNvPicPr>
              <p:nvPr/>
            </p:nvPicPr>
            <p:blipFill>
              <a:blip r:embed="rId5"/>
              <a:stretch>
                <a:fillRect/>
              </a:stretch>
            </p:blipFill>
            <p:spPr>
              <a:xfrm>
                <a:off x="1465220" y="4343360"/>
                <a:ext cx="737080" cy="737080"/>
              </a:xfrm>
              <a:prstGeom prst="rect">
                <a:avLst/>
              </a:prstGeom>
              <a:solidFill>
                <a:schemeClr val="bg1"/>
              </a:solidFill>
            </p:spPr>
          </p:pic>
          <p:pic>
            <p:nvPicPr>
              <p:cNvPr id="64" name="Graphic 13">
                <a:extLst>
                  <a:ext uri="{FF2B5EF4-FFF2-40B4-BE49-F238E27FC236}">
                    <a16:creationId xmlns:a16="http://schemas.microsoft.com/office/drawing/2014/main" id="{8ED914EA-8278-5449-B046-F8859FA607C7}"/>
                  </a:ext>
                </a:extLst>
              </p:cNvPr>
              <p:cNvPicPr>
                <a:picLocks noChangeAspect="1"/>
              </p:cNvPicPr>
              <p:nvPr/>
            </p:nvPicPr>
            <p:blipFill>
              <a:blip r:embed="rId5"/>
              <a:stretch>
                <a:fillRect/>
              </a:stretch>
            </p:blipFill>
            <p:spPr>
              <a:xfrm>
                <a:off x="1465219" y="4944136"/>
                <a:ext cx="737080" cy="737080"/>
              </a:xfrm>
              <a:prstGeom prst="rect">
                <a:avLst/>
              </a:prstGeom>
              <a:solidFill>
                <a:schemeClr val="bg1"/>
              </a:solidFill>
            </p:spPr>
          </p:pic>
          <p:pic>
            <p:nvPicPr>
              <p:cNvPr id="65" name="Graphic 13">
                <a:extLst>
                  <a:ext uri="{FF2B5EF4-FFF2-40B4-BE49-F238E27FC236}">
                    <a16:creationId xmlns:a16="http://schemas.microsoft.com/office/drawing/2014/main" id="{8ED914EA-8278-5449-B046-F8859FA607C7}"/>
                  </a:ext>
                </a:extLst>
              </p:cNvPr>
              <p:cNvPicPr>
                <a:picLocks noChangeAspect="1"/>
              </p:cNvPicPr>
              <p:nvPr/>
            </p:nvPicPr>
            <p:blipFill>
              <a:blip r:embed="rId5"/>
              <a:stretch>
                <a:fillRect/>
              </a:stretch>
            </p:blipFill>
            <p:spPr>
              <a:xfrm>
                <a:off x="2364913" y="4343360"/>
                <a:ext cx="737080" cy="737080"/>
              </a:xfrm>
              <a:prstGeom prst="rect">
                <a:avLst/>
              </a:prstGeom>
              <a:solidFill>
                <a:schemeClr val="bg1"/>
              </a:solidFill>
            </p:spPr>
          </p:pic>
          <p:pic>
            <p:nvPicPr>
              <p:cNvPr id="66" name="Graphic 13">
                <a:extLst>
                  <a:ext uri="{FF2B5EF4-FFF2-40B4-BE49-F238E27FC236}">
                    <a16:creationId xmlns:a16="http://schemas.microsoft.com/office/drawing/2014/main" id="{8ED914EA-8278-5449-B046-F8859FA607C7}"/>
                  </a:ext>
                </a:extLst>
              </p:cNvPr>
              <p:cNvPicPr>
                <a:picLocks noChangeAspect="1"/>
              </p:cNvPicPr>
              <p:nvPr/>
            </p:nvPicPr>
            <p:blipFill>
              <a:blip r:embed="rId5"/>
              <a:stretch>
                <a:fillRect/>
              </a:stretch>
            </p:blipFill>
            <p:spPr>
              <a:xfrm>
                <a:off x="2364912" y="4944136"/>
                <a:ext cx="737080" cy="737080"/>
              </a:xfrm>
              <a:prstGeom prst="rect">
                <a:avLst/>
              </a:prstGeom>
              <a:solidFill>
                <a:schemeClr val="bg1"/>
              </a:solidFill>
            </p:spPr>
          </p:pic>
        </p:grpSp>
        <p:grpSp>
          <p:nvGrpSpPr>
            <p:cNvPr id="67" name="Group 66"/>
            <p:cNvGrpSpPr/>
            <p:nvPr/>
          </p:nvGrpSpPr>
          <p:grpSpPr>
            <a:xfrm>
              <a:off x="5118403" y="3637035"/>
              <a:ext cx="1636774" cy="1337856"/>
              <a:chOff x="1465219" y="4343360"/>
              <a:chExt cx="1636774" cy="1337856"/>
            </a:xfrm>
          </p:grpSpPr>
          <p:pic>
            <p:nvPicPr>
              <p:cNvPr id="68" name="Graphic 13">
                <a:extLst>
                  <a:ext uri="{FF2B5EF4-FFF2-40B4-BE49-F238E27FC236}">
                    <a16:creationId xmlns:a16="http://schemas.microsoft.com/office/drawing/2014/main" id="{8ED914EA-8278-5449-B046-F8859FA607C7}"/>
                  </a:ext>
                </a:extLst>
              </p:cNvPr>
              <p:cNvPicPr>
                <a:picLocks noChangeAspect="1"/>
              </p:cNvPicPr>
              <p:nvPr/>
            </p:nvPicPr>
            <p:blipFill>
              <a:blip r:embed="rId5"/>
              <a:stretch>
                <a:fillRect/>
              </a:stretch>
            </p:blipFill>
            <p:spPr>
              <a:xfrm>
                <a:off x="1465220" y="4343360"/>
                <a:ext cx="737080" cy="737080"/>
              </a:xfrm>
              <a:prstGeom prst="rect">
                <a:avLst/>
              </a:prstGeom>
              <a:solidFill>
                <a:schemeClr val="bg1"/>
              </a:solidFill>
            </p:spPr>
          </p:pic>
          <p:pic>
            <p:nvPicPr>
              <p:cNvPr id="72" name="Graphic 13">
                <a:extLst>
                  <a:ext uri="{FF2B5EF4-FFF2-40B4-BE49-F238E27FC236}">
                    <a16:creationId xmlns:a16="http://schemas.microsoft.com/office/drawing/2014/main" id="{8ED914EA-8278-5449-B046-F8859FA607C7}"/>
                  </a:ext>
                </a:extLst>
              </p:cNvPr>
              <p:cNvPicPr>
                <a:picLocks noChangeAspect="1"/>
              </p:cNvPicPr>
              <p:nvPr/>
            </p:nvPicPr>
            <p:blipFill>
              <a:blip r:embed="rId5"/>
              <a:stretch>
                <a:fillRect/>
              </a:stretch>
            </p:blipFill>
            <p:spPr>
              <a:xfrm>
                <a:off x="1465219" y="4944136"/>
                <a:ext cx="737080" cy="737080"/>
              </a:xfrm>
              <a:prstGeom prst="rect">
                <a:avLst/>
              </a:prstGeom>
              <a:solidFill>
                <a:schemeClr val="bg1"/>
              </a:solidFill>
            </p:spPr>
          </p:pic>
          <p:pic>
            <p:nvPicPr>
              <p:cNvPr id="73" name="Graphic 13">
                <a:extLst>
                  <a:ext uri="{FF2B5EF4-FFF2-40B4-BE49-F238E27FC236}">
                    <a16:creationId xmlns:a16="http://schemas.microsoft.com/office/drawing/2014/main" id="{8ED914EA-8278-5449-B046-F8859FA607C7}"/>
                  </a:ext>
                </a:extLst>
              </p:cNvPr>
              <p:cNvPicPr>
                <a:picLocks noChangeAspect="1"/>
              </p:cNvPicPr>
              <p:nvPr/>
            </p:nvPicPr>
            <p:blipFill>
              <a:blip r:embed="rId5"/>
              <a:stretch>
                <a:fillRect/>
              </a:stretch>
            </p:blipFill>
            <p:spPr>
              <a:xfrm>
                <a:off x="2364913" y="4343360"/>
                <a:ext cx="737080" cy="737080"/>
              </a:xfrm>
              <a:prstGeom prst="rect">
                <a:avLst/>
              </a:prstGeom>
              <a:solidFill>
                <a:schemeClr val="bg1"/>
              </a:solidFill>
            </p:spPr>
          </p:pic>
          <p:pic>
            <p:nvPicPr>
              <p:cNvPr id="74" name="Graphic 13">
                <a:extLst>
                  <a:ext uri="{FF2B5EF4-FFF2-40B4-BE49-F238E27FC236}">
                    <a16:creationId xmlns:a16="http://schemas.microsoft.com/office/drawing/2014/main" id="{8ED914EA-8278-5449-B046-F8859FA607C7}"/>
                  </a:ext>
                </a:extLst>
              </p:cNvPr>
              <p:cNvPicPr>
                <a:picLocks noChangeAspect="1"/>
              </p:cNvPicPr>
              <p:nvPr/>
            </p:nvPicPr>
            <p:blipFill>
              <a:blip r:embed="rId5"/>
              <a:stretch>
                <a:fillRect/>
              </a:stretch>
            </p:blipFill>
            <p:spPr>
              <a:xfrm>
                <a:off x="2364912" y="4944136"/>
                <a:ext cx="737080" cy="737080"/>
              </a:xfrm>
              <a:prstGeom prst="rect">
                <a:avLst/>
              </a:prstGeom>
              <a:solidFill>
                <a:schemeClr val="bg1"/>
              </a:solidFill>
            </p:spPr>
          </p:pic>
        </p:grpSp>
        <p:sp>
          <p:nvSpPr>
            <p:cNvPr id="75" name="Rounded Rectangle 74"/>
            <p:cNvSpPr/>
            <p:nvPr/>
          </p:nvSpPr>
          <p:spPr>
            <a:xfrm>
              <a:off x="932384" y="5132036"/>
              <a:ext cx="9927192" cy="1225350"/>
            </a:xfrm>
            <a:prstGeom prst="roundRect">
              <a:avLst>
                <a:gd name="adj" fmla="val 0"/>
              </a:avLst>
            </a:prstGeom>
            <a:noFill/>
            <a:ln w="127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defRPr/>
              </a:pPr>
              <a:endParaRPr lang="en-US" sz="2400">
                <a:solidFill>
                  <a:schemeClr val="tx1"/>
                </a:solidFill>
                <a:latin typeface="Amazon Ember Light" charset="0"/>
                <a:ea typeface="Amazon Ember Light" charset="0"/>
                <a:cs typeface="Amazon Ember Light" charset="0"/>
              </a:endParaRPr>
            </a:p>
          </p:txBody>
        </p:sp>
        <p:sp>
          <p:nvSpPr>
            <p:cNvPr id="31" name="TextBox 30">
              <a:extLst>
                <a:ext uri="{FF2B5EF4-FFF2-40B4-BE49-F238E27FC236}">
                  <a16:creationId xmlns:a16="http://schemas.microsoft.com/office/drawing/2014/main" id="{8CF5FB91-5B4F-E84D-AFCE-50004C988F46}"/>
                </a:ext>
              </a:extLst>
            </p:cNvPr>
            <p:cNvSpPr txBox="1"/>
            <p:nvPr/>
          </p:nvSpPr>
          <p:spPr>
            <a:xfrm>
              <a:off x="1217372" y="2638955"/>
              <a:ext cx="1506552" cy="369332"/>
            </a:xfrm>
            <a:prstGeom prst="rect">
              <a:avLst/>
            </a:prstGeom>
            <a:noFill/>
          </p:spPr>
          <p:txBody>
            <a:bodyPr wrap="square" rtlCol="0">
              <a:spAutoFit/>
            </a:bodyPr>
            <a:lstStyle/>
            <a:p>
              <a:pPr algn="ctr" rtl="0"/>
              <a:r>
                <a:rPr lang="pt-br">
                  <a:latin typeface="Amazon Ember" panose="02000000000000000000" pitchFamily="2" charset="0"/>
                  <a:ea typeface="Amazon Ember" panose="02000000000000000000" pitchFamily="2" charset="0"/>
                </a:rPr>
                <a:t>Amazon ECS</a:t>
              </a:r>
            </a:p>
          </p:txBody>
        </p:sp>
        <p:pic>
          <p:nvPicPr>
            <p:cNvPr id="32" name="Graphic 21">
              <a:extLst>
                <a:ext uri="{FF2B5EF4-FFF2-40B4-BE49-F238E27FC236}">
                  <a16:creationId xmlns:a16="http://schemas.microsoft.com/office/drawing/2014/main" id="{56FBFD27-4604-2843-963C-296819DA9A42}"/>
                </a:ext>
              </a:extLst>
            </p:cNvPr>
            <p:cNvPicPr>
              <a:picLocks noChangeAspect="1"/>
            </p:cNvPicPr>
            <p:nvPr/>
          </p:nvPicPr>
          <p:blipFill>
            <a:blip r:embed="rId6"/>
            <a:stretch>
              <a:fillRect/>
            </a:stretch>
          </p:blipFill>
          <p:spPr>
            <a:xfrm>
              <a:off x="1615048" y="1930796"/>
              <a:ext cx="711200" cy="711200"/>
            </a:xfrm>
            <a:prstGeom prst="rect">
              <a:avLst/>
            </a:prstGeom>
          </p:spPr>
        </p:pic>
      </p:grpSp>
    </p:spTree>
    <p:custDataLst>
      <p:tags r:id="rId1"/>
    </p:custDataLst>
    <p:extLst>
      <p:ext uri="{BB962C8B-B14F-4D97-AF65-F5344CB8AC3E}">
        <p14:creationId xmlns:p14="http://schemas.microsoft.com/office/powerpoint/2010/main" val="752057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748" y="140223"/>
            <a:ext cx="9034272" cy="923923"/>
          </a:xfrm>
        </p:spPr>
        <p:txBody>
          <a:bodyPr rtlCol="0">
            <a:noAutofit/>
          </a:bodyPr>
          <a:lstStyle/>
          <a:p>
            <a:pPr rtl="0"/>
            <a:r>
              <a:rPr lang="pt-br" sz="3500" dirty="0"/>
              <a:t>Compute auto scale up (computar aumento da escalabilidade automática)</a:t>
            </a:r>
          </a:p>
        </p:txBody>
      </p:sp>
      <p:sp>
        <p:nvSpPr>
          <p:cNvPr id="3" name="Slide Number Placeholder 2"/>
          <p:cNvSpPr>
            <a:spLocks noGrp="1"/>
          </p:cNvSpPr>
          <p:nvPr>
            <p:ph type="sldNum" sz="quarter" idx="12"/>
          </p:nvPr>
        </p:nvSpPr>
        <p:spPr/>
        <p:txBody>
          <a:bodyPr rtlCol="0"/>
          <a:lstStyle/>
          <a:p>
            <a:pPr rtl="0"/>
            <a:fld id="{9FC43BFD-8FF7-A343-A8A6-E2338FCE8046}" type="slidenum">
              <a:rPr lang="en-US" smtClean="0"/>
              <a:pPr rtl="0"/>
              <a:t>28</a:t>
            </a:fld>
            <a:endParaRPr lang="en-US"/>
          </a:p>
        </p:txBody>
      </p:sp>
      <p:sp>
        <p:nvSpPr>
          <p:cNvPr id="4" name="Footer Placeholder 3"/>
          <p:cNvSpPr>
            <a:spLocks noGrp="1"/>
          </p:cNvSpPr>
          <p:nvPr>
            <p:ph type="ftr" sz="quarter" idx="3"/>
          </p:nvPr>
        </p:nvSpPr>
        <p:spPr>
          <a:xfrm>
            <a:off x="419100" y="6356350"/>
            <a:ext cx="6268303" cy="365125"/>
          </a:xfrm>
        </p:spPr>
        <p:txBody>
          <a:bodyPr rtlCol="0"/>
          <a:lstStyle/>
          <a:p>
            <a:pPr rtl="0"/>
            <a:r>
              <a:rPr lang="pt-br" dirty="0"/>
              <a:t>© 2020 Amazon Web Services, Inc. ou suas afiliadas. Todos os direitos reservados.</a:t>
            </a:r>
          </a:p>
        </p:txBody>
      </p:sp>
      <p:sp>
        <p:nvSpPr>
          <p:cNvPr id="23" name="TextBox 22"/>
          <p:cNvSpPr txBox="1"/>
          <p:nvPr/>
        </p:nvSpPr>
        <p:spPr>
          <a:xfrm>
            <a:off x="150987" y="2943953"/>
            <a:ext cx="1651118" cy="553998"/>
          </a:xfrm>
          <a:prstGeom prst="rect">
            <a:avLst/>
          </a:prstGeom>
          <a:noFill/>
        </p:spPr>
        <p:txBody>
          <a:bodyPr wrap="square" rtlCol="0">
            <a:spAutoFit/>
          </a:bodyPr>
          <a:lstStyle/>
          <a:p>
            <a:pPr algn="ctr" rtl="0"/>
            <a:r>
              <a:rPr lang="pt-br" sz="1500" dirty="0">
                <a:latin typeface="+mj-lt"/>
                <a:ea typeface="Amazon Ember" panose="020B0603020204020204" pitchFamily="34" charset="0"/>
                <a:cs typeface="Amazon Ember" panose="020B0603020204020204" pitchFamily="34" charset="0"/>
              </a:rPr>
              <a:t>Desenvolvedores</a:t>
            </a:r>
          </a:p>
        </p:txBody>
      </p:sp>
      <p:cxnSp>
        <p:nvCxnSpPr>
          <p:cNvPr id="40" name="Straight Arrow Connector 39">
            <a:extLst>
              <a:ext uri="{FF2B5EF4-FFF2-40B4-BE49-F238E27FC236}">
                <a16:creationId xmlns:a16="http://schemas.microsoft.com/office/drawing/2014/main" id="{6469C46C-048C-4572-8073-FC9A87657C1B}"/>
              </a:ext>
            </a:extLst>
          </p:cNvPr>
          <p:cNvCxnSpPr>
            <a:cxnSpLocks/>
            <a:stCxn id="98" idx="1"/>
            <a:endCxn id="52" idx="1"/>
          </p:cNvCxnSpPr>
          <p:nvPr/>
        </p:nvCxnSpPr>
        <p:spPr>
          <a:xfrm flipV="1">
            <a:off x="1313886" y="2581862"/>
            <a:ext cx="2082243" cy="1"/>
          </a:xfrm>
          <a:prstGeom prst="straightConnector1">
            <a:avLst/>
          </a:prstGeom>
          <a:ln w="12700">
            <a:solidFill>
              <a:schemeClr val="tx1"/>
            </a:solidFill>
            <a:prstDash val="solid"/>
            <a:headEnd type="none"/>
            <a:tailEnd type="arrow" w="med" len="sm"/>
          </a:ln>
          <a:effectLst/>
        </p:spPr>
        <p:style>
          <a:lnRef idx="2">
            <a:schemeClr val="accent1"/>
          </a:lnRef>
          <a:fillRef idx="0">
            <a:schemeClr val="accent1"/>
          </a:fillRef>
          <a:effectRef idx="1">
            <a:schemeClr val="accent1"/>
          </a:effectRef>
          <a:fontRef idx="minor">
            <a:schemeClr val="tx1"/>
          </a:fontRef>
        </p:style>
      </p:cxnSp>
      <p:grpSp>
        <p:nvGrpSpPr>
          <p:cNvPr id="5" name="Group 4"/>
          <p:cNvGrpSpPr/>
          <p:nvPr/>
        </p:nvGrpSpPr>
        <p:grpSpPr>
          <a:xfrm>
            <a:off x="4280643" y="4100945"/>
            <a:ext cx="458376" cy="831986"/>
            <a:chOff x="3962456" y="4100945"/>
            <a:chExt cx="458376" cy="831986"/>
          </a:xfrm>
        </p:grpSpPr>
        <p:pic>
          <p:nvPicPr>
            <p:cNvPr id="83" name="Graphic 13">
              <a:extLst>
                <a:ext uri="{FF2B5EF4-FFF2-40B4-BE49-F238E27FC236}">
                  <a16:creationId xmlns:a16="http://schemas.microsoft.com/office/drawing/2014/main" id="{8ED914EA-8278-5449-B046-F8859FA607C7}"/>
                </a:ext>
              </a:extLst>
            </p:cNvPr>
            <p:cNvPicPr>
              <a:picLocks noChangeAspect="1"/>
            </p:cNvPicPr>
            <p:nvPr/>
          </p:nvPicPr>
          <p:blipFill>
            <a:blip r:embed="rId4"/>
            <a:stretch>
              <a:fillRect/>
            </a:stretch>
          </p:blipFill>
          <p:spPr>
            <a:xfrm>
              <a:off x="3962457" y="4100945"/>
              <a:ext cx="458375" cy="458375"/>
            </a:xfrm>
            <a:prstGeom prst="rect">
              <a:avLst/>
            </a:prstGeom>
            <a:solidFill>
              <a:schemeClr val="bg1"/>
            </a:solidFill>
          </p:spPr>
        </p:pic>
        <p:pic>
          <p:nvPicPr>
            <p:cNvPr id="84" name="Graphic 13">
              <a:extLst>
                <a:ext uri="{FF2B5EF4-FFF2-40B4-BE49-F238E27FC236}">
                  <a16:creationId xmlns:a16="http://schemas.microsoft.com/office/drawing/2014/main" id="{8ED914EA-8278-5449-B046-F8859FA607C7}"/>
                </a:ext>
              </a:extLst>
            </p:cNvPr>
            <p:cNvPicPr>
              <a:picLocks noChangeAspect="1"/>
            </p:cNvPicPr>
            <p:nvPr/>
          </p:nvPicPr>
          <p:blipFill>
            <a:blip r:embed="rId4"/>
            <a:stretch>
              <a:fillRect/>
            </a:stretch>
          </p:blipFill>
          <p:spPr>
            <a:xfrm>
              <a:off x="3962456" y="4474556"/>
              <a:ext cx="458375" cy="458375"/>
            </a:xfrm>
            <a:prstGeom prst="rect">
              <a:avLst/>
            </a:prstGeom>
            <a:solidFill>
              <a:schemeClr val="bg1"/>
            </a:solidFill>
          </p:spPr>
        </p:pic>
      </p:grpSp>
      <p:grpSp>
        <p:nvGrpSpPr>
          <p:cNvPr id="6" name="Group 5"/>
          <p:cNvGrpSpPr/>
          <p:nvPr/>
        </p:nvGrpSpPr>
        <p:grpSpPr>
          <a:xfrm>
            <a:off x="4853800" y="4100945"/>
            <a:ext cx="458376" cy="831986"/>
            <a:chOff x="4521957" y="4100945"/>
            <a:chExt cx="458376" cy="831986"/>
          </a:xfrm>
        </p:grpSpPr>
        <p:pic>
          <p:nvPicPr>
            <p:cNvPr id="85" name="Graphic 13">
              <a:extLst>
                <a:ext uri="{FF2B5EF4-FFF2-40B4-BE49-F238E27FC236}">
                  <a16:creationId xmlns:a16="http://schemas.microsoft.com/office/drawing/2014/main" id="{8ED914EA-8278-5449-B046-F8859FA607C7}"/>
                </a:ext>
              </a:extLst>
            </p:cNvPr>
            <p:cNvPicPr>
              <a:picLocks noChangeAspect="1"/>
            </p:cNvPicPr>
            <p:nvPr/>
          </p:nvPicPr>
          <p:blipFill>
            <a:blip r:embed="rId4"/>
            <a:stretch>
              <a:fillRect/>
            </a:stretch>
          </p:blipFill>
          <p:spPr>
            <a:xfrm>
              <a:off x="4521958" y="4100945"/>
              <a:ext cx="458375" cy="458375"/>
            </a:xfrm>
            <a:prstGeom prst="rect">
              <a:avLst/>
            </a:prstGeom>
            <a:solidFill>
              <a:schemeClr val="bg1"/>
            </a:solidFill>
          </p:spPr>
        </p:pic>
        <p:pic>
          <p:nvPicPr>
            <p:cNvPr id="86" name="Graphic 13">
              <a:extLst>
                <a:ext uri="{FF2B5EF4-FFF2-40B4-BE49-F238E27FC236}">
                  <a16:creationId xmlns:a16="http://schemas.microsoft.com/office/drawing/2014/main" id="{8ED914EA-8278-5449-B046-F8859FA607C7}"/>
                </a:ext>
              </a:extLst>
            </p:cNvPr>
            <p:cNvPicPr>
              <a:picLocks noChangeAspect="1"/>
            </p:cNvPicPr>
            <p:nvPr/>
          </p:nvPicPr>
          <p:blipFill>
            <a:blip r:embed="rId4"/>
            <a:stretch>
              <a:fillRect/>
            </a:stretch>
          </p:blipFill>
          <p:spPr>
            <a:xfrm>
              <a:off x="4521957" y="4474556"/>
              <a:ext cx="458375" cy="458375"/>
            </a:xfrm>
            <a:prstGeom prst="rect">
              <a:avLst/>
            </a:prstGeom>
            <a:solidFill>
              <a:schemeClr val="bg1"/>
            </a:solidFill>
          </p:spPr>
        </p:pic>
      </p:grpSp>
      <p:grpSp>
        <p:nvGrpSpPr>
          <p:cNvPr id="7" name="Group 6"/>
          <p:cNvGrpSpPr/>
          <p:nvPr/>
        </p:nvGrpSpPr>
        <p:grpSpPr>
          <a:xfrm>
            <a:off x="5426957" y="4100945"/>
            <a:ext cx="458376" cy="831986"/>
            <a:chOff x="5108770" y="4100945"/>
            <a:chExt cx="458376" cy="831986"/>
          </a:xfrm>
        </p:grpSpPr>
        <p:pic>
          <p:nvPicPr>
            <p:cNvPr id="87" name="Graphic 13">
              <a:extLst>
                <a:ext uri="{FF2B5EF4-FFF2-40B4-BE49-F238E27FC236}">
                  <a16:creationId xmlns:a16="http://schemas.microsoft.com/office/drawing/2014/main" id="{8ED914EA-8278-5449-B046-F8859FA607C7}"/>
                </a:ext>
              </a:extLst>
            </p:cNvPr>
            <p:cNvPicPr>
              <a:picLocks noChangeAspect="1"/>
            </p:cNvPicPr>
            <p:nvPr/>
          </p:nvPicPr>
          <p:blipFill>
            <a:blip r:embed="rId4"/>
            <a:stretch>
              <a:fillRect/>
            </a:stretch>
          </p:blipFill>
          <p:spPr>
            <a:xfrm>
              <a:off x="5108771" y="4100945"/>
              <a:ext cx="458375" cy="458375"/>
            </a:xfrm>
            <a:prstGeom prst="rect">
              <a:avLst/>
            </a:prstGeom>
            <a:solidFill>
              <a:schemeClr val="bg1"/>
            </a:solidFill>
          </p:spPr>
        </p:pic>
        <p:pic>
          <p:nvPicPr>
            <p:cNvPr id="88" name="Graphic 13">
              <a:extLst>
                <a:ext uri="{FF2B5EF4-FFF2-40B4-BE49-F238E27FC236}">
                  <a16:creationId xmlns:a16="http://schemas.microsoft.com/office/drawing/2014/main" id="{8ED914EA-8278-5449-B046-F8859FA607C7}"/>
                </a:ext>
              </a:extLst>
            </p:cNvPr>
            <p:cNvPicPr>
              <a:picLocks noChangeAspect="1"/>
            </p:cNvPicPr>
            <p:nvPr/>
          </p:nvPicPr>
          <p:blipFill>
            <a:blip r:embed="rId4"/>
            <a:stretch>
              <a:fillRect/>
            </a:stretch>
          </p:blipFill>
          <p:spPr>
            <a:xfrm>
              <a:off x="5108770" y="4474556"/>
              <a:ext cx="458375" cy="458375"/>
            </a:xfrm>
            <a:prstGeom prst="rect">
              <a:avLst/>
            </a:prstGeom>
            <a:solidFill>
              <a:schemeClr val="bg1"/>
            </a:solidFill>
          </p:spPr>
        </p:pic>
      </p:grpSp>
      <p:cxnSp>
        <p:nvCxnSpPr>
          <p:cNvPr id="58" name="Elbow Connector 57"/>
          <p:cNvCxnSpPr>
            <a:cxnSpLocks/>
          </p:cNvCxnSpPr>
          <p:nvPr/>
        </p:nvCxnSpPr>
        <p:spPr>
          <a:xfrm rot="5400000" flipH="1" flipV="1">
            <a:off x="6978964" y="2984073"/>
            <a:ext cx="512083" cy="3712638"/>
          </a:xfrm>
          <a:prstGeom prst="bentConnector3">
            <a:avLst>
              <a:gd name="adj1" fmla="val -59522"/>
            </a:avLst>
          </a:prstGeom>
          <a:ln w="12700">
            <a:solidFill>
              <a:schemeClr val="tx1"/>
            </a:solidFill>
            <a:prstDash val="solid"/>
            <a:headEnd type="none"/>
            <a:tailEnd type="arrow" w="med" len="sm"/>
          </a:ln>
          <a:effectLst/>
        </p:spPr>
        <p:style>
          <a:lnRef idx="2">
            <a:schemeClr val="accent1"/>
          </a:lnRef>
          <a:fillRef idx="0">
            <a:schemeClr val="accent1"/>
          </a:fillRef>
          <a:effectRef idx="1">
            <a:schemeClr val="accent1"/>
          </a:effectRef>
          <a:fontRef idx="minor">
            <a:schemeClr val="tx1"/>
          </a:fontRef>
        </p:style>
      </p:cxnSp>
      <p:cxnSp>
        <p:nvCxnSpPr>
          <p:cNvPr id="59" name="Elbow Connector 58"/>
          <p:cNvCxnSpPr>
            <a:cxnSpLocks/>
          </p:cNvCxnSpPr>
          <p:nvPr/>
        </p:nvCxnSpPr>
        <p:spPr>
          <a:xfrm rot="16200000" flipV="1">
            <a:off x="6769850" y="1130286"/>
            <a:ext cx="182164" cy="4492292"/>
          </a:xfrm>
          <a:prstGeom prst="bentConnector3">
            <a:avLst>
              <a:gd name="adj1" fmla="val 267322"/>
            </a:avLst>
          </a:prstGeom>
          <a:ln w="12700">
            <a:solidFill>
              <a:schemeClr val="tx1"/>
            </a:solidFill>
            <a:prstDash val="solid"/>
            <a:headEnd type="none"/>
            <a:tailEnd type="arrow" w="med" len="sm"/>
          </a:ln>
          <a:effectLst/>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4757023" y="5421227"/>
            <a:ext cx="4733104" cy="646331"/>
          </a:xfrm>
          <a:prstGeom prst="rect">
            <a:avLst/>
          </a:prstGeom>
          <a:noFill/>
        </p:spPr>
        <p:txBody>
          <a:bodyPr wrap="square" rtlCol="0">
            <a:spAutoFit/>
          </a:bodyPr>
          <a:lstStyle/>
          <a:p>
            <a:pPr algn="ctr" rtl="0"/>
            <a:r>
              <a:rPr lang="pt-br" dirty="0">
                <a:ea typeface="Amazon Ember" panose="020B0603020204020204" pitchFamily="34" charset="0"/>
                <a:cs typeface="Amazon Ember" panose="020B0603020204020204" pitchFamily="34" charset="0"/>
              </a:rPr>
              <a:t>Evento: CPU </a:t>
            </a:r>
            <a:r>
              <a:rPr lang="pt-br" dirty="0">
                <a:solidFill>
                  <a:srgbClr val="000000"/>
                </a:solidFill>
                <a:ea typeface="Amazon Ember" panose="020B0603020204020204" pitchFamily="34" charset="0"/>
                <a:cs typeface="Amazon Ember" panose="020B0603020204020204" pitchFamily="34" charset="0"/>
              </a:rPr>
              <a:t>por</a:t>
            </a:r>
            <a:r>
              <a:rPr lang="pt-br" dirty="0">
                <a:ea typeface="Amazon Ember" panose="020B0603020204020204" pitchFamily="34" charset="0"/>
                <a:cs typeface="Amazon Ember" panose="020B0603020204020204" pitchFamily="34" charset="0"/>
              </a:rPr>
              <a:t> cluster, </a:t>
            </a:r>
            <a:br>
              <a:rPr lang="pt-BR" dirty="0">
                <a:ea typeface="Amazon Ember" panose="020B0603020204020204" pitchFamily="34" charset="0"/>
                <a:cs typeface="Amazon Ember" panose="020B0603020204020204" pitchFamily="34" charset="0"/>
              </a:rPr>
            </a:br>
            <a:r>
              <a:rPr lang="pt-br" dirty="0">
                <a:ea typeface="Amazon Ember" panose="020B0603020204020204" pitchFamily="34" charset="0"/>
                <a:cs typeface="Amazon Ember" panose="020B0603020204020204" pitchFamily="34" charset="0"/>
              </a:rPr>
              <a:t>reserva ou uso de memória</a:t>
            </a:r>
          </a:p>
        </p:txBody>
      </p:sp>
      <p:sp>
        <p:nvSpPr>
          <p:cNvPr id="17" name="TextBox 16"/>
          <p:cNvSpPr txBox="1"/>
          <p:nvPr/>
        </p:nvSpPr>
        <p:spPr>
          <a:xfrm>
            <a:off x="1820404" y="2271708"/>
            <a:ext cx="1540961" cy="379656"/>
          </a:xfrm>
          <a:prstGeom prst="rect">
            <a:avLst/>
          </a:prstGeom>
          <a:noFill/>
        </p:spPr>
        <p:txBody>
          <a:bodyPr wrap="square" rtlCol="0">
            <a:spAutoFit/>
          </a:bodyPr>
          <a:lstStyle/>
          <a:p>
            <a:pPr algn="ctr" rtl="0"/>
            <a:r>
              <a:rPr lang="pt-br">
                <a:latin typeface="+mj-lt"/>
                <a:ea typeface="Amazon Ember" panose="020B0603020204020204" pitchFamily="34" charset="0"/>
                <a:cs typeface="Amazon Ember" panose="020B0603020204020204" pitchFamily="34" charset="0"/>
              </a:rPr>
              <a:t>Novos serviços</a:t>
            </a:r>
          </a:p>
        </p:txBody>
      </p:sp>
      <p:sp>
        <p:nvSpPr>
          <p:cNvPr id="75" name="TextBox 74"/>
          <p:cNvSpPr txBox="1"/>
          <p:nvPr/>
        </p:nvSpPr>
        <p:spPr>
          <a:xfrm>
            <a:off x="3007311" y="5073417"/>
            <a:ext cx="2162685" cy="379656"/>
          </a:xfrm>
          <a:prstGeom prst="rect">
            <a:avLst/>
          </a:prstGeom>
          <a:noFill/>
        </p:spPr>
        <p:txBody>
          <a:bodyPr wrap="square" rtlCol="0">
            <a:spAutoFit/>
          </a:bodyPr>
          <a:lstStyle/>
          <a:p>
            <a:pPr algn="ctr" rtl="0"/>
            <a:r>
              <a:rPr lang="pt-br">
                <a:latin typeface="Amazon Ember" panose="020B0603020204020204" pitchFamily="34" charset="0"/>
                <a:ea typeface="Amazon Ember" panose="020B0603020204020204" pitchFamily="34" charset="0"/>
                <a:cs typeface="Amazon Ember" panose="020B0603020204020204" pitchFamily="34" charset="0"/>
              </a:rPr>
              <a:t>Cluster</a:t>
            </a:r>
            <a:r>
              <a:rPr lang="pt-br">
                <a:solidFill>
                  <a:srgbClr val="000000"/>
                </a:solidFill>
                <a:latin typeface="Amazon Ember" panose="020B0603020204020204" pitchFamily="34" charset="0"/>
                <a:ea typeface="Amazon Ember" panose="020B0603020204020204" pitchFamily="34" charset="0"/>
                <a:cs typeface="Amazon Ember" panose="020B0603020204020204" pitchFamily="34" charset="0"/>
              </a:rPr>
              <a:t> do ECS</a:t>
            </a:r>
          </a:p>
        </p:txBody>
      </p:sp>
      <p:sp>
        <p:nvSpPr>
          <p:cNvPr id="60" name="TextBox 59"/>
          <p:cNvSpPr txBox="1"/>
          <p:nvPr/>
        </p:nvSpPr>
        <p:spPr>
          <a:xfrm>
            <a:off x="5656144" y="2602342"/>
            <a:ext cx="2675903" cy="379656"/>
          </a:xfrm>
          <a:prstGeom prst="rect">
            <a:avLst/>
          </a:prstGeom>
          <a:noFill/>
        </p:spPr>
        <p:txBody>
          <a:bodyPr wrap="square" rtlCol="0">
            <a:spAutoFit/>
          </a:bodyPr>
          <a:lstStyle/>
          <a:p>
            <a:pPr algn="ctr" rtl="0"/>
            <a:r>
              <a:rPr lang="pt-br">
                <a:latin typeface="+mj-lt"/>
                <a:ea typeface="Amazon Ember" panose="020B0603020204020204" pitchFamily="34" charset="0"/>
                <a:cs typeface="Amazon Ember" panose="020B0603020204020204" pitchFamily="34" charset="0"/>
              </a:rPr>
              <a:t>Evento do CloudWatch</a:t>
            </a:r>
          </a:p>
        </p:txBody>
      </p:sp>
      <p:sp>
        <p:nvSpPr>
          <p:cNvPr id="51" name="TextBox 50">
            <a:extLst>
              <a:ext uri="{FF2B5EF4-FFF2-40B4-BE49-F238E27FC236}">
                <a16:creationId xmlns:a16="http://schemas.microsoft.com/office/drawing/2014/main" id="{8CF5FB91-5B4F-E84D-AFCE-50004C988F46}"/>
              </a:ext>
            </a:extLst>
          </p:cNvPr>
          <p:cNvSpPr txBox="1"/>
          <p:nvPr/>
        </p:nvSpPr>
        <p:spPr>
          <a:xfrm>
            <a:off x="2600777" y="2934421"/>
            <a:ext cx="2301904" cy="369332"/>
          </a:xfrm>
          <a:prstGeom prst="rect">
            <a:avLst/>
          </a:prstGeom>
          <a:noFill/>
        </p:spPr>
        <p:txBody>
          <a:bodyPr wrap="square" rtlCol="0">
            <a:spAutoFit/>
          </a:bodyPr>
          <a:lstStyle/>
          <a:p>
            <a:pPr algn="ctr" rtl="0"/>
            <a:r>
              <a:rPr lang="pt-br">
                <a:latin typeface="Amazon Ember" panose="02000000000000000000" pitchFamily="2" charset="0"/>
                <a:ea typeface="Amazon Ember" panose="02000000000000000000" pitchFamily="2" charset="0"/>
              </a:rPr>
              <a:t>Amazon ECS</a:t>
            </a:r>
          </a:p>
        </p:txBody>
      </p:sp>
      <p:pic>
        <p:nvPicPr>
          <p:cNvPr id="52" name="Graphic 21">
            <a:extLst>
              <a:ext uri="{FF2B5EF4-FFF2-40B4-BE49-F238E27FC236}">
                <a16:creationId xmlns:a16="http://schemas.microsoft.com/office/drawing/2014/main" id="{56FBFD27-4604-2843-963C-296819DA9A42}"/>
              </a:ext>
            </a:extLst>
          </p:cNvPr>
          <p:cNvPicPr>
            <a:picLocks noChangeAspect="1"/>
          </p:cNvPicPr>
          <p:nvPr/>
        </p:nvPicPr>
        <p:blipFill>
          <a:blip r:embed="rId5"/>
          <a:stretch>
            <a:fillRect/>
          </a:stretch>
        </p:blipFill>
        <p:spPr>
          <a:xfrm>
            <a:off x="3396129" y="2226262"/>
            <a:ext cx="711200" cy="711200"/>
          </a:xfrm>
          <a:prstGeom prst="rect">
            <a:avLst/>
          </a:prstGeom>
        </p:spPr>
      </p:pic>
      <p:sp>
        <p:nvSpPr>
          <p:cNvPr id="61" name="Rectangle 60">
            <a:extLst>
              <a:ext uri="{FF2B5EF4-FFF2-40B4-BE49-F238E27FC236}">
                <a16:creationId xmlns:a16="http://schemas.microsoft.com/office/drawing/2014/main" id="{CE7F7081-419C-2E4F-A999-2923C4338FC0}"/>
              </a:ext>
            </a:extLst>
          </p:cNvPr>
          <p:cNvSpPr/>
          <p:nvPr/>
        </p:nvSpPr>
        <p:spPr>
          <a:xfrm>
            <a:off x="1842278" y="1892521"/>
            <a:ext cx="8573066" cy="42232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200">
                <a:solidFill>
                  <a:sysClr val="windowText" lastClr="000000"/>
                </a:solidFill>
              </a:rPr>
              <a:t>Nuvem AWS</a:t>
            </a:r>
          </a:p>
        </p:txBody>
      </p:sp>
      <p:pic>
        <p:nvPicPr>
          <p:cNvPr id="62" name="Graphic 11">
            <a:extLst>
              <a:ext uri="{FF2B5EF4-FFF2-40B4-BE49-F238E27FC236}">
                <a16:creationId xmlns:a16="http://schemas.microsoft.com/office/drawing/2014/main" id="{CE52C9D7-11B0-9E41-AB16-2C9849C3ECBE}"/>
              </a:ext>
            </a:extLst>
          </p:cNvPr>
          <p:cNvPicPr>
            <a:picLocks noChangeAspect="1"/>
          </p:cNvPicPr>
          <p:nvPr/>
        </p:nvPicPr>
        <p:blipFill>
          <a:blip r:embed="rId6"/>
          <a:stretch>
            <a:fillRect/>
          </a:stretch>
        </p:blipFill>
        <p:spPr>
          <a:xfrm>
            <a:off x="1842278" y="1892522"/>
            <a:ext cx="330200" cy="330200"/>
          </a:xfrm>
          <a:prstGeom prst="rect">
            <a:avLst/>
          </a:prstGeom>
        </p:spPr>
      </p:pic>
      <p:sp>
        <p:nvSpPr>
          <p:cNvPr id="63" name="Rectangle 62">
            <a:extLst>
              <a:ext uri="{FF2B5EF4-FFF2-40B4-BE49-F238E27FC236}">
                <a16:creationId xmlns:a16="http://schemas.microsoft.com/office/drawing/2014/main" id="{25B2706C-95D8-A94F-9EC8-6497FA7FB136}"/>
              </a:ext>
            </a:extLst>
          </p:cNvPr>
          <p:cNvSpPr/>
          <p:nvPr/>
        </p:nvSpPr>
        <p:spPr>
          <a:xfrm>
            <a:off x="2085473" y="3386932"/>
            <a:ext cx="4006363" cy="1627967"/>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rtl="0"/>
            <a:endParaRPr lang="en-US" sz="1600">
              <a:solidFill>
                <a:srgbClr val="D86613"/>
              </a:solidFill>
            </a:endParaRPr>
          </a:p>
        </p:txBody>
      </p:sp>
      <p:pic>
        <p:nvPicPr>
          <p:cNvPr id="64" name="Graphic 3">
            <a:extLst>
              <a:ext uri="{FF2B5EF4-FFF2-40B4-BE49-F238E27FC236}">
                <a16:creationId xmlns:a16="http://schemas.microsoft.com/office/drawing/2014/main" id="{D7A7873E-A1CC-804E-816C-DC0FF152D82D}"/>
              </a:ext>
            </a:extLst>
          </p:cNvPr>
          <p:cNvPicPr>
            <a:picLocks noChangeAspect="1"/>
          </p:cNvPicPr>
          <p:nvPr/>
        </p:nvPicPr>
        <p:blipFill>
          <a:blip r:embed="rId7"/>
          <a:stretch>
            <a:fillRect/>
          </a:stretch>
        </p:blipFill>
        <p:spPr>
          <a:xfrm>
            <a:off x="3923554" y="3386932"/>
            <a:ext cx="330200" cy="330200"/>
          </a:xfrm>
          <a:prstGeom prst="rect">
            <a:avLst/>
          </a:prstGeom>
        </p:spPr>
      </p:pic>
      <p:pic>
        <p:nvPicPr>
          <p:cNvPr id="65" name="Graphic 31">
            <a:extLst>
              <a:ext uri="{FF2B5EF4-FFF2-40B4-BE49-F238E27FC236}">
                <a16:creationId xmlns:a16="http://schemas.microsoft.com/office/drawing/2014/main" id="{AC534468-329D-AA40-A040-6D28667218D2}"/>
              </a:ext>
            </a:extLst>
          </p:cNvPr>
          <p:cNvPicPr>
            <a:picLocks noChangeAspect="1"/>
          </p:cNvPicPr>
          <p:nvPr/>
        </p:nvPicPr>
        <p:blipFill>
          <a:blip r:embed="rId8"/>
          <a:stretch>
            <a:fillRect/>
          </a:stretch>
        </p:blipFill>
        <p:spPr>
          <a:xfrm>
            <a:off x="2219366" y="3785530"/>
            <a:ext cx="330200" cy="330200"/>
          </a:xfrm>
          <a:prstGeom prst="rect">
            <a:avLst/>
          </a:prstGeom>
        </p:spPr>
      </p:pic>
      <p:sp>
        <p:nvSpPr>
          <p:cNvPr id="66" name="Rectangle 65">
            <a:extLst>
              <a:ext uri="{FF2B5EF4-FFF2-40B4-BE49-F238E27FC236}">
                <a16:creationId xmlns:a16="http://schemas.microsoft.com/office/drawing/2014/main" id="{F29C4BBD-6802-E541-B0CA-03BF9C3751F0}"/>
              </a:ext>
            </a:extLst>
          </p:cNvPr>
          <p:cNvSpPr/>
          <p:nvPr/>
        </p:nvSpPr>
        <p:spPr>
          <a:xfrm>
            <a:off x="2219366" y="3785530"/>
            <a:ext cx="1765300" cy="1143000"/>
          </a:xfrm>
          <a:prstGeom prst="rect">
            <a:avLst/>
          </a:prstGeom>
          <a:noFill/>
          <a:ln w="12700">
            <a:solidFill>
              <a:srgbClr val="D8661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300">
                <a:ln w="0"/>
                <a:solidFill>
                  <a:srgbClr val="D86613"/>
                </a:solidFill>
              </a:rPr>
              <a:t>Instância do EC2</a:t>
            </a:r>
          </a:p>
        </p:txBody>
      </p:sp>
      <p:pic>
        <p:nvPicPr>
          <p:cNvPr id="67" name="Graphic 31">
            <a:extLst>
              <a:ext uri="{FF2B5EF4-FFF2-40B4-BE49-F238E27FC236}">
                <a16:creationId xmlns:a16="http://schemas.microsoft.com/office/drawing/2014/main" id="{AC534468-329D-AA40-A040-6D28667218D2}"/>
              </a:ext>
            </a:extLst>
          </p:cNvPr>
          <p:cNvPicPr>
            <a:picLocks noChangeAspect="1"/>
          </p:cNvPicPr>
          <p:nvPr/>
        </p:nvPicPr>
        <p:blipFill>
          <a:blip r:embed="rId8"/>
          <a:stretch>
            <a:fillRect/>
          </a:stretch>
        </p:blipFill>
        <p:spPr>
          <a:xfrm>
            <a:off x="4196226" y="3770631"/>
            <a:ext cx="330200" cy="330200"/>
          </a:xfrm>
          <a:prstGeom prst="rect">
            <a:avLst/>
          </a:prstGeom>
        </p:spPr>
      </p:pic>
      <p:sp>
        <p:nvSpPr>
          <p:cNvPr id="68" name="Rectangle 67">
            <a:extLst>
              <a:ext uri="{FF2B5EF4-FFF2-40B4-BE49-F238E27FC236}">
                <a16:creationId xmlns:a16="http://schemas.microsoft.com/office/drawing/2014/main" id="{F29C4BBD-6802-E541-B0CA-03BF9C3751F0}"/>
              </a:ext>
            </a:extLst>
          </p:cNvPr>
          <p:cNvSpPr/>
          <p:nvPr/>
        </p:nvSpPr>
        <p:spPr>
          <a:xfrm>
            <a:off x="4196226" y="3770631"/>
            <a:ext cx="1765300" cy="1143000"/>
          </a:xfrm>
          <a:prstGeom prst="rect">
            <a:avLst/>
          </a:prstGeom>
          <a:noFill/>
          <a:ln w="12700">
            <a:solidFill>
              <a:srgbClr val="D8661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300">
                <a:ln w="0"/>
                <a:solidFill>
                  <a:srgbClr val="D86613"/>
                </a:solidFill>
              </a:rPr>
              <a:t>Instância do EC2</a:t>
            </a:r>
          </a:p>
        </p:txBody>
      </p:sp>
      <p:grpSp>
        <p:nvGrpSpPr>
          <p:cNvPr id="89" name="Group 88"/>
          <p:cNvGrpSpPr/>
          <p:nvPr/>
        </p:nvGrpSpPr>
        <p:grpSpPr>
          <a:xfrm>
            <a:off x="2902990" y="4096658"/>
            <a:ext cx="458376" cy="831986"/>
            <a:chOff x="3962456" y="4100945"/>
            <a:chExt cx="458376" cy="831986"/>
          </a:xfrm>
        </p:grpSpPr>
        <p:pic>
          <p:nvPicPr>
            <p:cNvPr id="90" name="Graphic 13">
              <a:extLst>
                <a:ext uri="{FF2B5EF4-FFF2-40B4-BE49-F238E27FC236}">
                  <a16:creationId xmlns:a16="http://schemas.microsoft.com/office/drawing/2014/main" id="{8ED914EA-8278-5449-B046-F8859FA607C7}"/>
                </a:ext>
              </a:extLst>
            </p:cNvPr>
            <p:cNvPicPr>
              <a:picLocks noChangeAspect="1"/>
            </p:cNvPicPr>
            <p:nvPr/>
          </p:nvPicPr>
          <p:blipFill>
            <a:blip r:embed="rId4"/>
            <a:stretch>
              <a:fillRect/>
            </a:stretch>
          </p:blipFill>
          <p:spPr>
            <a:xfrm>
              <a:off x="3962457" y="4100945"/>
              <a:ext cx="458375" cy="458375"/>
            </a:xfrm>
            <a:prstGeom prst="rect">
              <a:avLst/>
            </a:prstGeom>
            <a:solidFill>
              <a:schemeClr val="bg1"/>
            </a:solidFill>
          </p:spPr>
        </p:pic>
        <p:pic>
          <p:nvPicPr>
            <p:cNvPr id="91" name="Graphic 13">
              <a:extLst>
                <a:ext uri="{FF2B5EF4-FFF2-40B4-BE49-F238E27FC236}">
                  <a16:creationId xmlns:a16="http://schemas.microsoft.com/office/drawing/2014/main" id="{8ED914EA-8278-5449-B046-F8859FA607C7}"/>
                </a:ext>
              </a:extLst>
            </p:cNvPr>
            <p:cNvPicPr>
              <a:picLocks noChangeAspect="1"/>
            </p:cNvPicPr>
            <p:nvPr/>
          </p:nvPicPr>
          <p:blipFill>
            <a:blip r:embed="rId4"/>
            <a:stretch>
              <a:fillRect/>
            </a:stretch>
          </p:blipFill>
          <p:spPr>
            <a:xfrm>
              <a:off x="3962456" y="4474556"/>
              <a:ext cx="458375" cy="458375"/>
            </a:xfrm>
            <a:prstGeom prst="rect">
              <a:avLst/>
            </a:prstGeom>
            <a:solidFill>
              <a:schemeClr val="bg1"/>
            </a:solidFill>
          </p:spPr>
        </p:pic>
      </p:grpSp>
      <p:pic>
        <p:nvPicPr>
          <p:cNvPr id="95" name="Graphic 25">
            <a:extLst>
              <a:ext uri="{FF2B5EF4-FFF2-40B4-BE49-F238E27FC236}">
                <a16:creationId xmlns:a16="http://schemas.microsoft.com/office/drawing/2014/main" id="{BBB165F8-CE9C-CD48-A377-F8F7C5699F87}"/>
              </a:ext>
            </a:extLst>
          </p:cNvPr>
          <p:cNvPicPr>
            <a:picLocks noChangeAspect="1"/>
          </p:cNvPicPr>
          <p:nvPr/>
        </p:nvPicPr>
        <p:blipFill>
          <a:blip r:embed="rId9"/>
          <a:stretch>
            <a:fillRect/>
          </a:stretch>
        </p:blipFill>
        <p:spPr>
          <a:xfrm>
            <a:off x="6761288" y="4837641"/>
            <a:ext cx="469900" cy="469900"/>
          </a:xfrm>
          <a:prstGeom prst="rect">
            <a:avLst/>
          </a:prstGeom>
        </p:spPr>
      </p:pic>
      <p:sp>
        <p:nvSpPr>
          <p:cNvPr id="96" name="TextBox 95">
            <a:extLst>
              <a:ext uri="{FF2B5EF4-FFF2-40B4-BE49-F238E27FC236}">
                <a16:creationId xmlns:a16="http://schemas.microsoft.com/office/drawing/2014/main" id="{CBE62718-B3C1-9347-88A2-FA6EC002EBE0}"/>
              </a:ext>
            </a:extLst>
          </p:cNvPr>
          <p:cNvSpPr txBox="1"/>
          <p:nvPr/>
        </p:nvSpPr>
        <p:spPr>
          <a:xfrm>
            <a:off x="7755889" y="4267305"/>
            <a:ext cx="2659454" cy="369332"/>
          </a:xfrm>
          <a:prstGeom prst="rect">
            <a:avLst/>
          </a:prstGeom>
          <a:noFill/>
        </p:spPr>
        <p:txBody>
          <a:bodyPr wrap="square" rtlCol="0">
            <a:spAutoFit/>
          </a:bodyPr>
          <a:lstStyle/>
          <a:p>
            <a:pPr algn="ctr" rtl="0"/>
            <a:r>
              <a:rPr lang="pt-br">
                <a:latin typeface="Amazon Ember" panose="02000000000000000000" pitchFamily="2" charset="0"/>
                <a:ea typeface="Amazon Ember" panose="02000000000000000000" pitchFamily="2" charset="0"/>
              </a:rPr>
              <a:t>Amazon CloudWatch</a:t>
            </a:r>
          </a:p>
        </p:txBody>
      </p:sp>
      <p:pic>
        <p:nvPicPr>
          <p:cNvPr id="97" name="Graphic 29">
            <a:extLst>
              <a:ext uri="{FF2B5EF4-FFF2-40B4-BE49-F238E27FC236}">
                <a16:creationId xmlns:a16="http://schemas.microsoft.com/office/drawing/2014/main" id="{4994548E-B041-504E-B148-6A1CB65E45BB}"/>
              </a:ext>
            </a:extLst>
          </p:cNvPr>
          <p:cNvPicPr>
            <a:picLocks noChangeAspect="1"/>
          </p:cNvPicPr>
          <p:nvPr/>
        </p:nvPicPr>
        <p:blipFill>
          <a:blip r:embed="rId10"/>
          <a:stretch>
            <a:fillRect/>
          </a:stretch>
        </p:blipFill>
        <p:spPr>
          <a:xfrm>
            <a:off x="8730016" y="3503495"/>
            <a:ext cx="711200" cy="711200"/>
          </a:xfrm>
          <a:prstGeom prst="rect">
            <a:avLst/>
          </a:prstGeom>
        </p:spPr>
      </p:pic>
      <p:pic>
        <p:nvPicPr>
          <p:cNvPr id="98" name="Graphic 32">
            <a:extLst>
              <a:ext uri="{FF2B5EF4-FFF2-40B4-BE49-F238E27FC236}">
                <a16:creationId xmlns:a16="http://schemas.microsoft.com/office/drawing/2014/main" id="{50D454A7-825D-8A40-A013-745A422C40BE}"/>
              </a:ext>
            </a:extLst>
          </p:cNvPr>
          <p:cNvPicPr>
            <a:picLocks noChangeAspect="1"/>
          </p:cNvPicPr>
          <p:nvPr/>
        </p:nvPicPr>
        <p:blipFill>
          <a:blip r:embed="rId11"/>
          <a:stretch>
            <a:fillRect/>
          </a:stretch>
        </p:blipFill>
        <p:spPr>
          <a:xfrm flipH="1">
            <a:off x="639207" y="2254070"/>
            <a:ext cx="674679" cy="655585"/>
          </a:xfrm>
          <a:prstGeom prst="rect">
            <a:avLst/>
          </a:prstGeom>
        </p:spPr>
      </p:pic>
    </p:spTree>
    <p:custDataLst>
      <p:tags r:id="rId1"/>
    </p:custDataLst>
    <p:extLst>
      <p:ext uri="{BB962C8B-B14F-4D97-AF65-F5344CB8AC3E}">
        <p14:creationId xmlns:p14="http://schemas.microsoft.com/office/powerpoint/2010/main" val="2378884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0840" y="1667212"/>
            <a:ext cx="1364776" cy="1371600"/>
          </a:xfrm>
          <a:prstGeom prst="rect">
            <a:avLst/>
          </a:prstGeom>
        </p:spPr>
      </p:pic>
      <p:sp>
        <p:nvSpPr>
          <p:cNvPr id="2" name="Title 1">
            <a:extLst>
              <a:ext uri="{FF2B5EF4-FFF2-40B4-BE49-F238E27FC236}">
                <a16:creationId xmlns:a16="http://schemas.microsoft.com/office/drawing/2014/main" id="{2430FC30-1BF3-3448-B890-C5AB02F63C8E}"/>
              </a:ext>
            </a:extLst>
          </p:cNvPr>
          <p:cNvSpPr>
            <a:spLocks noGrp="1"/>
          </p:cNvSpPr>
          <p:nvPr>
            <p:ph type="title"/>
          </p:nvPr>
        </p:nvSpPr>
        <p:spPr>
          <a:xfrm>
            <a:off x="460044" y="365125"/>
            <a:ext cx="9034272" cy="474119"/>
          </a:xfrm>
        </p:spPr>
        <p:txBody>
          <a:bodyPr rtlCol="0">
            <a:noAutofit/>
          </a:bodyPr>
          <a:lstStyle/>
          <a:p>
            <a:pPr rtl="0"/>
            <a:r>
              <a:rPr lang="pt-br" sz="3500" dirty="0"/>
              <a:t>Amazon Elastic Kubernetes Service</a:t>
            </a:r>
            <a:endParaRPr lang="en-US" sz="3500" dirty="0">
              <a:latin typeface="+mj-lt"/>
            </a:endParaRPr>
          </a:p>
        </p:txBody>
      </p:sp>
      <p:sp>
        <p:nvSpPr>
          <p:cNvPr id="3" name="Slide Number Placeholder 2"/>
          <p:cNvSpPr>
            <a:spLocks noGrp="1"/>
          </p:cNvSpPr>
          <p:nvPr>
            <p:ph type="sldNum" sz="quarter" idx="12"/>
          </p:nvPr>
        </p:nvSpPr>
        <p:spPr/>
        <p:txBody>
          <a:bodyPr rtlCol="0"/>
          <a:lstStyle/>
          <a:p>
            <a:pPr rtl="0"/>
            <a:fld id="{9FC43BFD-8FF7-A343-A8A6-E2338FCE8046}" type="slidenum">
              <a:rPr lang="en-US" smtClean="0"/>
              <a:pPr rtl="0"/>
              <a:t>29</a:t>
            </a:fld>
            <a:endParaRPr lang="en-US"/>
          </a:p>
        </p:txBody>
      </p:sp>
      <p:cxnSp>
        <p:nvCxnSpPr>
          <p:cNvPr id="111" name="Connector: Elbow 9">
            <a:extLst>
              <a:ext uri="{FF2B5EF4-FFF2-40B4-BE49-F238E27FC236}">
                <a16:creationId xmlns:a16="http://schemas.microsoft.com/office/drawing/2014/main" id="{FC591AC9-BA5F-6940-8B98-F2CBEE8BBE85}"/>
              </a:ext>
            </a:extLst>
          </p:cNvPr>
          <p:cNvCxnSpPr>
            <a:cxnSpLocks/>
            <a:stCxn id="51" idx="0"/>
            <a:endCxn id="48" idx="2"/>
          </p:cNvCxnSpPr>
          <p:nvPr/>
        </p:nvCxnSpPr>
        <p:spPr>
          <a:xfrm rot="5400000" flipH="1" flipV="1">
            <a:off x="4205416" y="2274969"/>
            <a:ext cx="1344519" cy="2768017"/>
          </a:xfrm>
          <a:prstGeom prst="bentConnector3">
            <a:avLst>
              <a:gd name="adj1" fmla="val 50000"/>
            </a:avLst>
          </a:prstGeom>
          <a:noFill/>
          <a:ln w="12700">
            <a:solidFill>
              <a:schemeClr val="tx1"/>
            </a:solidFill>
            <a:prstDash val="lgDash"/>
            <a:tailEnd type="arrow"/>
          </a:ln>
        </p:spPr>
        <p:style>
          <a:lnRef idx="2">
            <a:schemeClr val="accent1"/>
          </a:lnRef>
          <a:fillRef idx="1">
            <a:schemeClr val="lt1"/>
          </a:fillRef>
          <a:effectRef idx="0">
            <a:schemeClr val="accent1"/>
          </a:effectRef>
          <a:fontRef idx="minor">
            <a:schemeClr val="dk1"/>
          </a:fontRef>
        </p:style>
      </p:cxnSp>
      <p:cxnSp>
        <p:nvCxnSpPr>
          <p:cNvPr id="112" name="Straight Arrow Connector 111">
            <a:extLst>
              <a:ext uri="{FF2B5EF4-FFF2-40B4-BE49-F238E27FC236}">
                <a16:creationId xmlns:a16="http://schemas.microsoft.com/office/drawing/2014/main" id="{BF7F9ED6-3D92-F246-861A-69C68F4EB639}"/>
              </a:ext>
            </a:extLst>
          </p:cNvPr>
          <p:cNvCxnSpPr>
            <a:cxnSpLocks/>
          </p:cNvCxnSpPr>
          <p:nvPr/>
        </p:nvCxnSpPr>
        <p:spPr>
          <a:xfrm flipV="1">
            <a:off x="6251292" y="2986717"/>
            <a:ext cx="1" cy="1344519"/>
          </a:xfrm>
          <a:prstGeom prst="straightConnector1">
            <a:avLst/>
          </a:prstGeom>
          <a:noFill/>
          <a:ln w="12700">
            <a:solidFill>
              <a:schemeClr val="tx1"/>
            </a:solidFill>
            <a:prstDash val="lgDash"/>
            <a:tailEnd type="arrow"/>
          </a:ln>
        </p:spPr>
        <p:style>
          <a:lnRef idx="2">
            <a:schemeClr val="accent1"/>
          </a:lnRef>
          <a:fillRef idx="1">
            <a:schemeClr val="lt1"/>
          </a:fillRef>
          <a:effectRef idx="0">
            <a:schemeClr val="accent1"/>
          </a:effectRef>
          <a:fontRef idx="minor">
            <a:schemeClr val="dk1"/>
          </a:fontRef>
        </p:style>
      </p:cxnSp>
      <p:cxnSp>
        <p:nvCxnSpPr>
          <p:cNvPr id="114" name="Straight Arrow Connector 113">
            <a:extLst>
              <a:ext uri="{FF2B5EF4-FFF2-40B4-BE49-F238E27FC236}">
                <a16:creationId xmlns:a16="http://schemas.microsoft.com/office/drawing/2014/main" id="{EE1E05DC-0D5D-3547-8B86-37006DCC5C93}"/>
              </a:ext>
            </a:extLst>
          </p:cNvPr>
          <p:cNvCxnSpPr>
            <a:cxnSpLocks/>
          </p:cNvCxnSpPr>
          <p:nvPr/>
        </p:nvCxnSpPr>
        <p:spPr>
          <a:xfrm flipV="1">
            <a:off x="3142123" y="2353012"/>
            <a:ext cx="1372175" cy="0"/>
          </a:xfrm>
          <a:prstGeom prst="straightConnector1">
            <a:avLst/>
          </a:prstGeom>
          <a:noFill/>
          <a:ln w="6350">
            <a:solidFill>
              <a:schemeClr val="tx1"/>
            </a:solidFill>
            <a:prstDash val="dash"/>
            <a:tailEnd type="arrow"/>
          </a:ln>
        </p:spPr>
        <p:style>
          <a:lnRef idx="2">
            <a:schemeClr val="accent1"/>
          </a:lnRef>
          <a:fillRef idx="1">
            <a:schemeClr val="lt1"/>
          </a:fillRef>
          <a:effectRef idx="0">
            <a:schemeClr val="accent1"/>
          </a:effectRef>
          <a:fontRef idx="minor">
            <a:schemeClr val="dk1"/>
          </a:fontRef>
        </p:style>
      </p:cxnSp>
      <p:sp>
        <p:nvSpPr>
          <p:cNvPr id="115" name="TextBox 114">
            <a:extLst>
              <a:ext uri="{FF2B5EF4-FFF2-40B4-BE49-F238E27FC236}">
                <a16:creationId xmlns:a16="http://schemas.microsoft.com/office/drawing/2014/main" id="{ECD9335D-6564-DA4F-9F55-849A9FA3E860}"/>
              </a:ext>
            </a:extLst>
          </p:cNvPr>
          <p:cNvSpPr txBox="1"/>
          <p:nvPr/>
        </p:nvSpPr>
        <p:spPr>
          <a:xfrm>
            <a:off x="1797530" y="2750865"/>
            <a:ext cx="1485900" cy="420564"/>
          </a:xfrm>
          <a:prstGeom prst="rect">
            <a:avLst/>
          </a:prstGeom>
          <a:noFill/>
        </p:spPr>
        <p:txBody>
          <a:bodyPr wrap="square" rtlCol="0">
            <a:spAutoFit/>
          </a:bodyPr>
          <a:lstStyle/>
          <a:p>
            <a:pPr algn="ctr" defTabSz="914377" rtl="0"/>
            <a:r>
              <a:rPr lang="pt-br" sz="2133">
                <a:solidFill>
                  <a:srgbClr val="000000"/>
                </a:solidFill>
                <a:latin typeface="Amazon Ember" panose="02000000000000000000" pitchFamily="2" charset="0"/>
                <a:ea typeface="Amazon Ember" panose="02000000000000000000" pitchFamily="2" charset="0"/>
                <a:cs typeface="Amazon Ember" panose="020B0603020204020204" pitchFamily="34" charset="0"/>
              </a:rPr>
              <a:t>kubectl</a:t>
            </a:r>
            <a:endParaRPr lang="en-US" sz="2133">
              <a:solidFill>
                <a:srgbClr val="000000"/>
              </a:solidFill>
              <a:latin typeface="Amazon Ember" panose="020B0603020204020204"/>
              <a:ea typeface="Amazon Ember" panose="02000000000000000000" pitchFamily="2" charset="0"/>
              <a:cs typeface="Amazon Ember" panose="020B0603020204020204" pitchFamily="34" charset="0"/>
            </a:endParaRPr>
          </a:p>
        </p:txBody>
      </p:sp>
      <p:sp>
        <p:nvSpPr>
          <p:cNvPr id="4" name="Footer Placeholder 3"/>
          <p:cNvSpPr>
            <a:spLocks noGrp="1"/>
          </p:cNvSpPr>
          <p:nvPr>
            <p:ph type="ftr" sz="quarter" idx="3"/>
          </p:nvPr>
        </p:nvSpPr>
        <p:spPr>
          <a:xfrm>
            <a:off x="419100" y="6356350"/>
            <a:ext cx="4821640" cy="365125"/>
          </a:xfrm>
        </p:spPr>
        <p:txBody>
          <a:bodyPr rtlCol="0"/>
          <a:lstStyle/>
          <a:p>
            <a:pPr rtl="0"/>
            <a:r>
              <a:rPr lang="pt-br"/>
              <a:t>© 2020 Amazon Web Services, Inc. ou suas afiliadas. Todos os direitos reservados.</a:t>
            </a:r>
          </a:p>
        </p:txBody>
      </p:sp>
      <p:grpSp>
        <p:nvGrpSpPr>
          <p:cNvPr id="14" name="Group 13"/>
          <p:cNvGrpSpPr/>
          <p:nvPr/>
        </p:nvGrpSpPr>
        <p:grpSpPr>
          <a:xfrm>
            <a:off x="3721683" y="1774430"/>
            <a:ext cx="5080000" cy="1212287"/>
            <a:chOff x="3622496" y="1774430"/>
            <a:chExt cx="5080000" cy="1212287"/>
          </a:xfrm>
        </p:grpSpPr>
        <p:sp>
          <p:nvSpPr>
            <p:cNvPr id="89" name="TextBox 88">
              <a:extLst>
                <a:ext uri="{FF2B5EF4-FFF2-40B4-BE49-F238E27FC236}">
                  <a16:creationId xmlns:a16="http://schemas.microsoft.com/office/drawing/2014/main" id="{A2C27D60-B42D-E740-9E6C-2EBA3BC2C6BA}"/>
                </a:ext>
              </a:extLst>
            </p:cNvPr>
            <p:cNvSpPr txBox="1"/>
            <p:nvPr/>
          </p:nvSpPr>
          <p:spPr>
            <a:xfrm>
              <a:off x="3622496" y="2441203"/>
              <a:ext cx="5080000" cy="420564"/>
            </a:xfrm>
            <a:prstGeom prst="rect">
              <a:avLst/>
            </a:prstGeom>
            <a:noFill/>
          </p:spPr>
          <p:txBody>
            <a:bodyPr wrap="square" rtlCol="0">
              <a:spAutoFit/>
            </a:bodyPr>
            <a:lstStyle/>
            <a:p>
              <a:pPr algn="ctr" defTabSz="914377" rtl="0"/>
              <a:r>
                <a:rPr lang="pt-br" sz="2133">
                  <a:latin typeface="Amazon Ember" panose="02000000000000000000" pitchFamily="2" charset="0"/>
                  <a:ea typeface="Amazon Ember" panose="02000000000000000000" pitchFamily="2" charset="0"/>
                  <a:cs typeface="Amazon Ember" panose="020B0603020204020204" pitchFamily="34" charset="0"/>
                </a:rPr>
                <a:t>mycluster.eks.amazonaws.com</a:t>
              </a:r>
            </a:p>
          </p:txBody>
        </p:sp>
        <p:sp>
          <p:nvSpPr>
            <p:cNvPr id="48" name="Rectangle 47">
              <a:extLst>
                <a:ext uri="{FF2B5EF4-FFF2-40B4-BE49-F238E27FC236}">
                  <a16:creationId xmlns:a16="http://schemas.microsoft.com/office/drawing/2014/main" id="{25B2706C-95D8-A94F-9EC8-6497FA7FB136}"/>
                </a:ext>
              </a:extLst>
            </p:cNvPr>
            <p:cNvSpPr/>
            <p:nvPr/>
          </p:nvSpPr>
          <p:spPr>
            <a:xfrm>
              <a:off x="4159315" y="1774430"/>
              <a:ext cx="4006363" cy="1212287"/>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rtl="0"/>
              <a:endParaRPr lang="en-US" sz="1600">
                <a:solidFill>
                  <a:srgbClr val="D86613"/>
                </a:solidFill>
              </a:endParaRPr>
            </a:p>
          </p:txBody>
        </p:sp>
        <p:pic>
          <p:nvPicPr>
            <p:cNvPr id="49" name="Graphic 3">
              <a:extLst>
                <a:ext uri="{FF2B5EF4-FFF2-40B4-BE49-F238E27FC236}">
                  <a16:creationId xmlns:a16="http://schemas.microsoft.com/office/drawing/2014/main" id="{D7A7873E-A1CC-804E-816C-DC0FF152D82D}"/>
                </a:ext>
              </a:extLst>
            </p:cNvPr>
            <p:cNvPicPr>
              <a:picLocks noChangeAspect="1"/>
            </p:cNvPicPr>
            <p:nvPr/>
          </p:nvPicPr>
          <p:blipFill>
            <a:blip r:embed="rId5"/>
            <a:stretch>
              <a:fillRect/>
            </a:stretch>
          </p:blipFill>
          <p:spPr>
            <a:xfrm>
              <a:off x="5997396" y="1774430"/>
              <a:ext cx="330200" cy="330200"/>
            </a:xfrm>
            <a:prstGeom prst="rect">
              <a:avLst/>
            </a:prstGeom>
          </p:spPr>
        </p:pic>
      </p:grpSp>
      <p:grpSp>
        <p:nvGrpSpPr>
          <p:cNvPr id="15" name="Group 14"/>
          <p:cNvGrpSpPr/>
          <p:nvPr/>
        </p:nvGrpSpPr>
        <p:grpSpPr>
          <a:xfrm>
            <a:off x="2473036" y="4326871"/>
            <a:ext cx="7577295" cy="2029479"/>
            <a:chOff x="2473036" y="4326871"/>
            <a:chExt cx="7577295" cy="2029479"/>
          </a:xfrm>
        </p:grpSpPr>
        <p:grpSp>
          <p:nvGrpSpPr>
            <p:cNvPr id="11" name="Group 10"/>
            <p:cNvGrpSpPr/>
            <p:nvPr/>
          </p:nvGrpSpPr>
          <p:grpSpPr>
            <a:xfrm>
              <a:off x="2473036" y="4331236"/>
              <a:ext cx="2041262" cy="2025114"/>
              <a:chOff x="2473036" y="4331236"/>
              <a:chExt cx="2041262" cy="2025114"/>
            </a:xfrm>
          </p:grpSpPr>
          <p:sp>
            <p:nvSpPr>
              <p:cNvPr id="51" name="Rectangle 50">
                <a:extLst>
                  <a:ext uri="{FF2B5EF4-FFF2-40B4-BE49-F238E27FC236}">
                    <a16:creationId xmlns:a16="http://schemas.microsoft.com/office/drawing/2014/main" id="{25B2706C-95D8-A94F-9EC8-6497FA7FB136}"/>
                  </a:ext>
                </a:extLst>
              </p:cNvPr>
              <p:cNvSpPr/>
              <p:nvPr/>
            </p:nvSpPr>
            <p:spPr>
              <a:xfrm>
                <a:off x="2473036" y="4331236"/>
                <a:ext cx="2041262" cy="2025114"/>
              </a:xfrm>
              <a:prstGeom prst="rect">
                <a:avLst/>
              </a:prstGeom>
              <a:noFill/>
              <a:ln w="12700">
                <a:solidFill>
                  <a:srgbClr val="147EBA"/>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377" rtl="0"/>
                <a:r>
                  <a:rPr lang="pt-br" sz="1600">
                    <a:solidFill>
                      <a:srgbClr val="147EBA"/>
                    </a:solidFill>
                    <a:ea typeface="Amazon Ember" panose="02000000000000000000" pitchFamily="2" charset="0"/>
                    <a:cs typeface="Amazon Ember" panose="020B0603020204020204" pitchFamily="34" charset="0"/>
                  </a:rPr>
                  <a:t>Disponibilidade </a:t>
                </a:r>
              </a:p>
              <a:p>
                <a:pPr algn="ctr" defTabSz="914377" rtl="0"/>
                <a:r>
                  <a:rPr lang="pt-br" sz="1600">
                    <a:solidFill>
                      <a:srgbClr val="147EBA"/>
                    </a:solidFill>
                    <a:ea typeface="Amazon Ember" panose="02000000000000000000" pitchFamily="2" charset="0"/>
                    <a:cs typeface="Amazon Ember" panose="020B0603020204020204" pitchFamily="34" charset="0"/>
                  </a:rPr>
                  <a:t>Zona 1</a:t>
                </a:r>
              </a:p>
            </p:txBody>
          </p:sp>
          <p:pic>
            <p:nvPicPr>
              <p:cNvPr id="57" name="Graphic 137">
                <a:extLst>
                  <a:ext uri="{FF2B5EF4-FFF2-40B4-BE49-F238E27FC236}">
                    <a16:creationId xmlns:a16="http://schemas.microsoft.com/office/drawing/2014/main" id="{5B22B109-5C82-FA40-91FB-DE791C44FEB8}"/>
                  </a:ext>
                </a:extLst>
              </p:cNvPr>
              <p:cNvPicPr>
                <a:picLocks noChangeAspect="1"/>
              </p:cNvPicPr>
              <p:nvPr/>
            </p:nvPicPr>
            <p:blipFill>
              <a:blip r:embed="rId6"/>
              <a:stretch>
                <a:fillRect/>
              </a:stretch>
            </p:blipFill>
            <p:spPr>
              <a:xfrm>
                <a:off x="3036467" y="5033844"/>
                <a:ext cx="914400" cy="914400"/>
              </a:xfrm>
              <a:prstGeom prst="rect">
                <a:avLst/>
              </a:prstGeom>
            </p:spPr>
          </p:pic>
        </p:grpSp>
        <p:grpSp>
          <p:nvGrpSpPr>
            <p:cNvPr id="10" name="Group 9"/>
            <p:cNvGrpSpPr/>
            <p:nvPr/>
          </p:nvGrpSpPr>
          <p:grpSpPr>
            <a:xfrm>
              <a:off x="5241052" y="4331236"/>
              <a:ext cx="2041262" cy="2025114"/>
              <a:chOff x="5278982" y="4331236"/>
              <a:chExt cx="2041262" cy="2025114"/>
            </a:xfrm>
          </p:grpSpPr>
          <p:sp>
            <p:nvSpPr>
              <p:cNvPr id="58" name="Rectangle 57">
                <a:extLst>
                  <a:ext uri="{FF2B5EF4-FFF2-40B4-BE49-F238E27FC236}">
                    <a16:creationId xmlns:a16="http://schemas.microsoft.com/office/drawing/2014/main" id="{25B2706C-95D8-A94F-9EC8-6497FA7FB136}"/>
                  </a:ext>
                </a:extLst>
              </p:cNvPr>
              <p:cNvSpPr/>
              <p:nvPr/>
            </p:nvSpPr>
            <p:spPr>
              <a:xfrm>
                <a:off x="5278982" y="4331236"/>
                <a:ext cx="2041262" cy="2025114"/>
              </a:xfrm>
              <a:prstGeom prst="rect">
                <a:avLst/>
              </a:prstGeom>
              <a:noFill/>
              <a:ln w="12700">
                <a:solidFill>
                  <a:srgbClr val="147EBA"/>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377" rtl="0"/>
                <a:r>
                  <a:rPr lang="pt-br" sz="1600">
                    <a:solidFill>
                      <a:srgbClr val="147EBA"/>
                    </a:solidFill>
                    <a:ea typeface="Amazon Ember" panose="02000000000000000000" pitchFamily="2" charset="0"/>
                    <a:cs typeface="Amazon Ember" panose="020B0603020204020204" pitchFamily="34" charset="0"/>
                  </a:rPr>
                  <a:t>Disponibilidade </a:t>
                </a:r>
              </a:p>
              <a:p>
                <a:pPr algn="ctr" defTabSz="914377" rtl="0"/>
                <a:r>
                  <a:rPr lang="pt-br" sz="1600">
                    <a:solidFill>
                      <a:srgbClr val="147EBA"/>
                    </a:solidFill>
                    <a:ea typeface="Amazon Ember" panose="02000000000000000000" pitchFamily="2" charset="0"/>
                    <a:cs typeface="Amazon Ember" panose="020B0603020204020204" pitchFamily="34" charset="0"/>
                  </a:rPr>
                  <a:t>Zona 2</a:t>
                </a:r>
              </a:p>
            </p:txBody>
          </p:sp>
          <p:pic>
            <p:nvPicPr>
              <p:cNvPr id="59" name="Graphic 137">
                <a:extLst>
                  <a:ext uri="{FF2B5EF4-FFF2-40B4-BE49-F238E27FC236}">
                    <a16:creationId xmlns:a16="http://schemas.microsoft.com/office/drawing/2014/main" id="{5B22B109-5C82-FA40-91FB-DE791C44FEB8}"/>
                  </a:ext>
                </a:extLst>
              </p:cNvPr>
              <p:cNvPicPr>
                <a:picLocks noChangeAspect="1"/>
              </p:cNvPicPr>
              <p:nvPr/>
            </p:nvPicPr>
            <p:blipFill>
              <a:blip r:embed="rId6"/>
              <a:stretch>
                <a:fillRect/>
              </a:stretch>
            </p:blipFill>
            <p:spPr>
              <a:xfrm>
                <a:off x="5842413" y="5033844"/>
                <a:ext cx="914400" cy="914400"/>
              </a:xfrm>
              <a:prstGeom prst="rect">
                <a:avLst/>
              </a:prstGeom>
            </p:spPr>
          </p:pic>
        </p:grpSp>
        <p:grpSp>
          <p:nvGrpSpPr>
            <p:cNvPr id="9" name="Group 8"/>
            <p:cNvGrpSpPr/>
            <p:nvPr/>
          </p:nvGrpSpPr>
          <p:grpSpPr>
            <a:xfrm>
              <a:off x="8009069" y="4326871"/>
              <a:ext cx="2041262" cy="2025114"/>
              <a:chOff x="8009069" y="4326871"/>
              <a:chExt cx="2041262" cy="2025114"/>
            </a:xfrm>
          </p:grpSpPr>
          <p:sp>
            <p:nvSpPr>
              <p:cNvPr id="60" name="Rectangle 59">
                <a:extLst>
                  <a:ext uri="{FF2B5EF4-FFF2-40B4-BE49-F238E27FC236}">
                    <a16:creationId xmlns:a16="http://schemas.microsoft.com/office/drawing/2014/main" id="{25B2706C-95D8-A94F-9EC8-6497FA7FB136}"/>
                  </a:ext>
                </a:extLst>
              </p:cNvPr>
              <p:cNvSpPr/>
              <p:nvPr/>
            </p:nvSpPr>
            <p:spPr>
              <a:xfrm>
                <a:off x="8009069" y="4326871"/>
                <a:ext cx="2041262" cy="2025114"/>
              </a:xfrm>
              <a:prstGeom prst="rect">
                <a:avLst/>
              </a:prstGeom>
              <a:noFill/>
              <a:ln w="12700">
                <a:solidFill>
                  <a:srgbClr val="147EBA"/>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377" rtl="0"/>
                <a:r>
                  <a:rPr lang="pt-br" sz="1600">
                    <a:solidFill>
                      <a:srgbClr val="147EBA"/>
                    </a:solidFill>
                    <a:ea typeface="Amazon Ember" panose="02000000000000000000" pitchFamily="2" charset="0"/>
                    <a:cs typeface="Amazon Ember" panose="020B0603020204020204" pitchFamily="34" charset="0"/>
                  </a:rPr>
                  <a:t>Disponibilidade </a:t>
                </a:r>
              </a:p>
              <a:p>
                <a:pPr algn="ctr" defTabSz="914377" rtl="0"/>
                <a:r>
                  <a:rPr lang="pt-br" sz="1600">
                    <a:solidFill>
                      <a:srgbClr val="147EBA"/>
                    </a:solidFill>
                    <a:ea typeface="Amazon Ember" panose="02000000000000000000" pitchFamily="2" charset="0"/>
                    <a:cs typeface="Amazon Ember" panose="020B0603020204020204" pitchFamily="34" charset="0"/>
                  </a:rPr>
                  <a:t>Zona 3</a:t>
                </a:r>
              </a:p>
            </p:txBody>
          </p:sp>
          <p:pic>
            <p:nvPicPr>
              <p:cNvPr id="61" name="Graphic 137">
                <a:extLst>
                  <a:ext uri="{FF2B5EF4-FFF2-40B4-BE49-F238E27FC236}">
                    <a16:creationId xmlns:a16="http://schemas.microsoft.com/office/drawing/2014/main" id="{5B22B109-5C82-FA40-91FB-DE791C44FEB8}"/>
                  </a:ext>
                </a:extLst>
              </p:cNvPr>
              <p:cNvPicPr>
                <a:picLocks noChangeAspect="1"/>
              </p:cNvPicPr>
              <p:nvPr/>
            </p:nvPicPr>
            <p:blipFill>
              <a:blip r:embed="rId6"/>
              <a:stretch>
                <a:fillRect/>
              </a:stretch>
            </p:blipFill>
            <p:spPr>
              <a:xfrm>
                <a:off x="8572500" y="5029479"/>
                <a:ext cx="914400" cy="914400"/>
              </a:xfrm>
              <a:prstGeom prst="rect">
                <a:avLst/>
              </a:prstGeom>
            </p:spPr>
          </p:pic>
        </p:grpSp>
      </p:grpSp>
      <p:cxnSp>
        <p:nvCxnSpPr>
          <p:cNvPr id="73" name="Connector: Elbow 9">
            <a:extLst>
              <a:ext uri="{FF2B5EF4-FFF2-40B4-BE49-F238E27FC236}">
                <a16:creationId xmlns:a16="http://schemas.microsoft.com/office/drawing/2014/main" id="{FC591AC9-BA5F-6940-8B98-F2CBEE8BBE85}"/>
              </a:ext>
            </a:extLst>
          </p:cNvPr>
          <p:cNvCxnSpPr>
            <a:cxnSpLocks/>
          </p:cNvCxnSpPr>
          <p:nvPr/>
        </p:nvCxnSpPr>
        <p:spPr>
          <a:xfrm rot="16200000" flipV="1">
            <a:off x="6963042" y="2266238"/>
            <a:ext cx="1344519" cy="2768017"/>
          </a:xfrm>
          <a:prstGeom prst="bentConnector3">
            <a:avLst>
              <a:gd name="adj1" fmla="val 50000"/>
            </a:avLst>
          </a:prstGeom>
          <a:noFill/>
          <a:ln w="12700">
            <a:solidFill>
              <a:schemeClr val="tx1"/>
            </a:solidFill>
            <a:prstDash val="lgDash"/>
            <a:tailEnd type="arrow"/>
          </a:ln>
        </p:spPr>
        <p:style>
          <a:lnRef idx="2">
            <a:schemeClr val="accent1"/>
          </a:lnRef>
          <a:fillRef idx="1">
            <a:schemeClr val="lt1"/>
          </a:fillRef>
          <a:effectRef idx="0">
            <a:schemeClr val="accent1"/>
          </a:effectRef>
          <a:fontRef idx="minor">
            <a:schemeClr val="dk1"/>
          </a:fontRef>
        </p:style>
      </p:cxnSp>
    </p:spTree>
    <p:custDataLst>
      <p:tags r:id="rId1"/>
    </p:custDataLst>
    <p:extLst>
      <p:ext uri="{BB962C8B-B14F-4D97-AF65-F5344CB8AC3E}">
        <p14:creationId xmlns:p14="http://schemas.microsoft.com/office/powerpoint/2010/main" val="609296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52" y="3009034"/>
            <a:ext cx="8411002" cy="839930"/>
          </a:xfrm>
        </p:spPr>
        <p:txBody>
          <a:bodyPr rtlCol="0">
            <a:noAutofit/>
          </a:bodyPr>
          <a:lstStyle/>
          <a:p>
            <a:pPr rtl="0"/>
            <a:r>
              <a:rPr lang="pt-br" dirty="0"/>
              <a:t>Por que os </a:t>
            </a:r>
            <a:r>
              <a:rPr lang="pt-br" dirty="0">
                <a:solidFill>
                  <a:srgbClr val="FFFFFF"/>
                </a:solidFill>
              </a:rPr>
              <a:t>contêineres</a:t>
            </a:r>
            <a:r>
              <a:rPr lang="pt-br" dirty="0"/>
              <a:t>?</a:t>
            </a:r>
          </a:p>
        </p:txBody>
      </p:sp>
      <p:sp>
        <p:nvSpPr>
          <p:cNvPr id="3" name="Slide Number Placeholder 2"/>
          <p:cNvSpPr>
            <a:spLocks noGrp="1"/>
          </p:cNvSpPr>
          <p:nvPr>
            <p:ph type="sldNum" sz="quarter" idx="4294967295"/>
          </p:nvPr>
        </p:nvSpPr>
        <p:spPr>
          <a:xfrm>
            <a:off x="9448800" y="6356350"/>
            <a:ext cx="2743200" cy="365125"/>
          </a:xfrm>
        </p:spPr>
        <p:txBody>
          <a:bodyPr rtlCol="0"/>
          <a:lstStyle/>
          <a:p>
            <a:pPr rtl="0"/>
            <a:fld id="{9FC43BFD-8FF7-A343-A8A6-E2338FCE8046}" type="slidenum">
              <a:rPr lang="en-US" smtClean="0"/>
              <a:pPr/>
              <a:t>3</a:t>
            </a:fld>
            <a:endParaRPr lang="en-US"/>
          </a:p>
        </p:txBody>
      </p:sp>
      <p:sp>
        <p:nvSpPr>
          <p:cNvPr id="5" name="Footer Placeholder 4"/>
          <p:cNvSpPr>
            <a:spLocks noGrp="1"/>
          </p:cNvSpPr>
          <p:nvPr>
            <p:ph type="ftr" sz="quarter" idx="3"/>
          </p:nvPr>
        </p:nvSpPr>
        <p:spPr>
          <a:xfrm>
            <a:off x="419100" y="6356350"/>
            <a:ext cx="4862584" cy="365125"/>
          </a:xfrm>
        </p:spPr>
        <p:txBody>
          <a:bodyPr rtlCol="0"/>
          <a:lstStyle/>
          <a:p>
            <a:pPr rtl="0"/>
            <a:r>
              <a:rPr lang="pt-br" dirty="0"/>
              <a:t>© 2020 Amazon Web Services, Inc. ou suas afiliadas. Todos os direitos reservados.</a:t>
            </a:r>
          </a:p>
        </p:txBody>
      </p:sp>
    </p:spTree>
    <p:custDataLst>
      <p:tags r:id="rId1"/>
    </p:custDataLst>
    <p:extLst>
      <p:ext uri="{BB962C8B-B14F-4D97-AF65-F5344CB8AC3E}">
        <p14:creationId xmlns:p14="http://schemas.microsoft.com/office/powerpoint/2010/main" val="34849252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571FD683-FB9D-D141-83DE-C027001518E4}"/>
              </a:ext>
            </a:extLst>
          </p:cNvPr>
          <p:cNvSpPr/>
          <p:nvPr/>
        </p:nvSpPr>
        <p:spPr>
          <a:xfrm>
            <a:off x="5736287" y="1585386"/>
            <a:ext cx="5608357" cy="534444"/>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2400">
                <a:solidFill>
                  <a:srgbClr val="000000"/>
                </a:solidFill>
                <a:latin typeface="Amazon Ember" panose="02000000000000000000" pitchFamily="2" charset="0"/>
                <a:ea typeface="Amazon Ember" panose="02000000000000000000" pitchFamily="2" charset="0"/>
                <a:cs typeface="Amazon Ember Cd RC" panose="020B0606020204020204" pitchFamily="34" charset="0"/>
              </a:rPr>
              <a:t>Serviços de contêiner</a:t>
            </a:r>
            <a:r>
              <a:rPr lang="pt-br" sz="2400">
                <a:solidFill>
                  <a:schemeClr val="tx1"/>
                </a:solidFill>
                <a:latin typeface="Amazon Ember" panose="02000000000000000000" pitchFamily="2" charset="0"/>
                <a:ea typeface="Amazon Ember" panose="02000000000000000000" pitchFamily="2" charset="0"/>
                <a:cs typeface="Amazon Ember Cd RC" panose="020B0606020204020204" pitchFamily="34" charset="0"/>
              </a:rPr>
              <a:t> da AWS</a:t>
            </a:r>
          </a:p>
        </p:txBody>
      </p:sp>
      <p:sp>
        <p:nvSpPr>
          <p:cNvPr id="5" name="Title 1">
            <a:extLst>
              <a:ext uri="{FF2B5EF4-FFF2-40B4-BE49-F238E27FC236}">
                <a16:creationId xmlns:a16="http://schemas.microsoft.com/office/drawing/2014/main" id="{EAA204FA-C59E-1C4A-82E4-15B0AC51B9F7}"/>
              </a:ext>
            </a:extLst>
          </p:cNvPr>
          <p:cNvSpPr>
            <a:spLocks noGrp="1"/>
          </p:cNvSpPr>
          <p:nvPr>
            <p:ph type="title"/>
          </p:nvPr>
        </p:nvSpPr>
        <p:spPr/>
        <p:txBody>
          <a:bodyPr rtlCol="0"/>
          <a:lstStyle/>
          <a:p>
            <a:pPr rtl="0"/>
            <a:r>
              <a:rPr lang="pt-br" sz="35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Quais </a:t>
            </a:r>
            <a:r>
              <a:rPr lang="pt-br" sz="3500" dirty="0"/>
              <a:t>minhas opções</a:t>
            </a:r>
            <a:r>
              <a:rPr lang="pt-br" sz="35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a:t>
            </a:r>
          </a:p>
        </p:txBody>
      </p:sp>
      <p:sp>
        <p:nvSpPr>
          <p:cNvPr id="2" name="Slide Number Placeholder 1"/>
          <p:cNvSpPr>
            <a:spLocks noGrp="1"/>
          </p:cNvSpPr>
          <p:nvPr>
            <p:ph type="sldNum" sz="quarter" idx="12"/>
          </p:nvPr>
        </p:nvSpPr>
        <p:spPr/>
        <p:txBody>
          <a:bodyPr rtlCol="0"/>
          <a:lstStyle/>
          <a:p>
            <a:pPr rtl="0"/>
            <a:fld id="{9FC43BFD-8FF7-A343-A8A6-E2338FCE8046}" type="slidenum">
              <a:rPr lang="en-US" smtClean="0"/>
              <a:pPr rtl="0"/>
              <a:t>30</a:t>
            </a:fld>
            <a:endParaRPr lang="en-US"/>
          </a:p>
        </p:txBody>
      </p:sp>
      <p:sp>
        <p:nvSpPr>
          <p:cNvPr id="6" name="Rounded Rectangle 5">
            <a:extLst>
              <a:ext uri="{FF2B5EF4-FFF2-40B4-BE49-F238E27FC236}">
                <a16:creationId xmlns:a16="http://schemas.microsoft.com/office/drawing/2014/main" id="{3F72C1F9-4CC1-0B43-AF08-DF8EEB4B27C4}"/>
              </a:ext>
            </a:extLst>
          </p:cNvPr>
          <p:cNvSpPr/>
          <p:nvPr/>
        </p:nvSpPr>
        <p:spPr>
          <a:xfrm>
            <a:off x="972971" y="2515601"/>
            <a:ext cx="5123029" cy="51774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rtl="0"/>
            <a:r>
              <a:rPr lang="pt-br" sz="2400" dirty="0">
                <a:solidFill>
                  <a:srgbClr val="000000"/>
                </a:solidFill>
                <a:latin typeface="Amazon Ember Cd RC" panose="020B0606020204020204" pitchFamily="34" charset="0"/>
                <a:ea typeface="Amazon Ember Cd RC" panose="020B0606020204020204" pitchFamily="34" charset="0"/>
                <a:cs typeface="Amazon Ember Cd RC" panose="020B0606020204020204" pitchFamily="34" charset="0"/>
              </a:rPr>
              <a:t>Escolha</a:t>
            </a:r>
            <a:r>
              <a:rPr lang="pt-br" sz="2400" dirty="0">
                <a:solidFill>
                  <a:schemeClr val="tx1"/>
                </a:solidFill>
                <a:latin typeface="Amazon Ember Cd RC" panose="020B0606020204020204" pitchFamily="34" charset="0"/>
                <a:ea typeface="Amazon Ember Cd RC" panose="020B0606020204020204" pitchFamily="34" charset="0"/>
                <a:cs typeface="Amazon Ember Cd RC" panose="020B0606020204020204" pitchFamily="34" charset="0"/>
              </a:rPr>
              <a:t> sua ferramenta de orquestração </a:t>
            </a:r>
            <a:r>
              <a:rPr lang="pt-br" sz="2400" dirty="0">
                <a:solidFill>
                  <a:srgbClr val="000000"/>
                </a:solidFill>
                <a:latin typeface="Amazon Ember Cd RC" panose="020B0606020204020204" pitchFamily="34" charset="0"/>
                <a:ea typeface="Amazon Ember Cd RC" panose="020B0606020204020204" pitchFamily="34" charset="0"/>
                <a:cs typeface="Amazon Ember Cd RC" panose="020B0606020204020204" pitchFamily="34" charset="0"/>
              </a:rPr>
              <a:t>.</a:t>
            </a:r>
            <a:endParaRPr lang="en-US" sz="2400" dirty="0">
              <a:solidFill>
                <a:srgbClr val="000000"/>
              </a:solidFill>
              <a:latin typeface="Amazon Ember Cd RC" panose="020B0606020204020204"/>
              <a:ea typeface="Amazon Ember Cd RC" panose="020B0606020204020204" pitchFamily="34" charset="0"/>
              <a:cs typeface="Amazon Ember Cd RC" panose="020B0606020204020204" pitchFamily="34" charset="0"/>
            </a:endParaRPr>
          </a:p>
        </p:txBody>
      </p:sp>
      <p:sp>
        <p:nvSpPr>
          <p:cNvPr id="9" name="Oval 8">
            <a:extLst>
              <a:ext uri="{FF2B5EF4-FFF2-40B4-BE49-F238E27FC236}">
                <a16:creationId xmlns:a16="http://schemas.microsoft.com/office/drawing/2014/main" id="{CC993D48-9C01-CC4D-8D28-616153E073D7}"/>
              </a:ext>
            </a:extLst>
          </p:cNvPr>
          <p:cNvSpPr/>
          <p:nvPr/>
        </p:nvSpPr>
        <p:spPr>
          <a:xfrm>
            <a:off x="238539" y="2515601"/>
            <a:ext cx="517743" cy="517743"/>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2400">
                <a:solidFill>
                  <a:schemeClr val="tx1"/>
                </a:solidFill>
                <a:latin typeface="Amazon Ember" panose="02000000000000000000" pitchFamily="2" charset="0"/>
                <a:ea typeface="Amazon Ember" panose="02000000000000000000" pitchFamily="2" charset="0"/>
                <a:cs typeface="Amazon Ember Cd RC" panose="020B0606020204020204" pitchFamily="34" charset="0"/>
              </a:rPr>
              <a:t>1</a:t>
            </a:r>
          </a:p>
        </p:txBody>
      </p:sp>
      <p:sp>
        <p:nvSpPr>
          <p:cNvPr id="18" name="Rounded Rectangle 17">
            <a:extLst>
              <a:ext uri="{FF2B5EF4-FFF2-40B4-BE49-F238E27FC236}">
                <a16:creationId xmlns:a16="http://schemas.microsoft.com/office/drawing/2014/main" id="{CB1299E1-FA42-5547-8146-65E21251D506}"/>
              </a:ext>
            </a:extLst>
          </p:cNvPr>
          <p:cNvSpPr/>
          <p:nvPr/>
        </p:nvSpPr>
        <p:spPr>
          <a:xfrm>
            <a:off x="972971" y="4594665"/>
            <a:ext cx="5123029" cy="517743"/>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rtl="0"/>
            <a:r>
              <a:rPr lang="pt-br" sz="2400">
                <a:solidFill>
                  <a:srgbClr val="000000"/>
                </a:solidFill>
                <a:latin typeface="Amazon Ember Cd RC" panose="020B0606020204020204" pitchFamily="34" charset="0"/>
                <a:ea typeface="Amazon Ember Cd RC" panose="020B0606020204020204" pitchFamily="34" charset="0"/>
                <a:cs typeface="Amazon Ember Cd RC" panose="020B0606020204020204" pitchFamily="34" charset="0"/>
              </a:rPr>
              <a:t>Escolha</a:t>
            </a:r>
            <a:r>
              <a:rPr lang="pt-br" sz="2400">
                <a:solidFill>
                  <a:schemeClr val="tx1"/>
                </a:solidFill>
                <a:latin typeface="Amazon Ember Cd RC" panose="020B0606020204020204" pitchFamily="34" charset="0"/>
                <a:ea typeface="Amazon Ember Cd RC" panose="020B0606020204020204" pitchFamily="34" charset="0"/>
                <a:cs typeface="Amazon Ember Cd RC" panose="020B0606020204020204" pitchFamily="34" charset="0"/>
              </a:rPr>
              <a:t> o  </a:t>
            </a:r>
            <a:r>
              <a:rPr lang="pt-br" sz="2400">
                <a:solidFill>
                  <a:srgbClr val="000000"/>
                </a:solidFill>
                <a:latin typeface="Amazon Ember Cd RC" panose="020B0606020204020204" pitchFamily="34" charset="0"/>
                <a:ea typeface="Amazon Ember Cd RC" panose="020B0606020204020204" pitchFamily="34" charset="0"/>
                <a:cs typeface="Amazon Ember Cd RC" panose="020B0606020204020204" pitchFamily="34" charset="0"/>
              </a:rPr>
              <a:t>tipo de execução.</a:t>
            </a:r>
            <a:endParaRPr lang="en-US" sz="2400">
              <a:solidFill>
                <a:srgbClr val="000000"/>
              </a:solidFill>
              <a:latin typeface="Amazon Ember Cd RC" panose="020B0606020204020204"/>
              <a:ea typeface="Amazon Ember Cd RC" panose="020B0606020204020204" pitchFamily="34" charset="0"/>
              <a:cs typeface="Amazon Ember Cd RC" panose="020B0606020204020204" pitchFamily="34" charset="0"/>
            </a:endParaRPr>
          </a:p>
        </p:txBody>
      </p:sp>
      <p:sp>
        <p:nvSpPr>
          <p:cNvPr id="19" name="Oval 18">
            <a:extLst>
              <a:ext uri="{FF2B5EF4-FFF2-40B4-BE49-F238E27FC236}">
                <a16:creationId xmlns:a16="http://schemas.microsoft.com/office/drawing/2014/main" id="{6D6C948E-D697-614B-B2A6-F4F04FA05F98}"/>
              </a:ext>
            </a:extLst>
          </p:cNvPr>
          <p:cNvSpPr/>
          <p:nvPr/>
        </p:nvSpPr>
        <p:spPr>
          <a:xfrm>
            <a:off x="238539" y="4594665"/>
            <a:ext cx="517743" cy="517743"/>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2400">
                <a:solidFill>
                  <a:schemeClr val="tx1"/>
                </a:solidFill>
                <a:latin typeface="Amazon Ember" panose="02000000000000000000" pitchFamily="2" charset="0"/>
                <a:ea typeface="Amazon Ember" panose="02000000000000000000" pitchFamily="2" charset="0"/>
                <a:cs typeface="Amazon Ember Cd RC" panose="020B0606020204020204" pitchFamily="34" charset="0"/>
              </a:rPr>
              <a:t>2</a:t>
            </a:r>
          </a:p>
        </p:txBody>
      </p:sp>
      <p:sp>
        <p:nvSpPr>
          <p:cNvPr id="3" name="Footer Placeholder 2"/>
          <p:cNvSpPr>
            <a:spLocks noGrp="1"/>
          </p:cNvSpPr>
          <p:nvPr>
            <p:ph type="ftr" sz="quarter" idx="3"/>
          </p:nvPr>
        </p:nvSpPr>
        <p:spPr>
          <a:xfrm>
            <a:off x="419100" y="6356350"/>
            <a:ext cx="5026357" cy="365125"/>
          </a:xfrm>
        </p:spPr>
        <p:txBody>
          <a:bodyPr rtlCol="0"/>
          <a:lstStyle/>
          <a:p>
            <a:pPr rtl="0"/>
            <a:r>
              <a:rPr lang="pt-br" dirty="0"/>
              <a:t>© 2020 Amazon Web Services, Inc. ou suas afiliadas. Todos os direitos reservados.</a:t>
            </a:r>
          </a:p>
        </p:txBody>
      </p:sp>
      <p:grpSp>
        <p:nvGrpSpPr>
          <p:cNvPr id="21" name="Group 20"/>
          <p:cNvGrpSpPr/>
          <p:nvPr/>
        </p:nvGrpSpPr>
        <p:grpSpPr>
          <a:xfrm>
            <a:off x="5358095" y="2626624"/>
            <a:ext cx="6364740" cy="3630219"/>
            <a:chOff x="5358095" y="2626624"/>
            <a:chExt cx="6364740" cy="3630219"/>
          </a:xfrm>
        </p:grpSpPr>
        <p:cxnSp>
          <p:nvCxnSpPr>
            <p:cNvPr id="32" name="Straight Arrow Connector 31">
              <a:extLst>
                <a:ext uri="{FF2B5EF4-FFF2-40B4-BE49-F238E27FC236}">
                  <a16:creationId xmlns:a16="http://schemas.microsoft.com/office/drawing/2014/main" id="{69F70C1C-EEBB-6C4A-8457-222461AF0A92}"/>
                </a:ext>
              </a:extLst>
            </p:cNvPr>
            <p:cNvCxnSpPr>
              <a:stCxn id="45" idx="2"/>
              <a:endCxn id="49" idx="0"/>
            </p:cNvCxnSpPr>
            <p:nvPr/>
          </p:nvCxnSpPr>
          <p:spPr>
            <a:xfrm flipH="1">
              <a:off x="10571882" y="3704115"/>
              <a:ext cx="1" cy="1454621"/>
            </a:xfrm>
            <a:prstGeom prst="straightConnector1">
              <a:avLst/>
            </a:prstGeom>
            <a:ln>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grpSp>
          <p:nvGrpSpPr>
            <p:cNvPr id="28" name="Group 27"/>
            <p:cNvGrpSpPr/>
            <p:nvPr/>
          </p:nvGrpSpPr>
          <p:grpSpPr>
            <a:xfrm>
              <a:off x="6079962" y="2629625"/>
              <a:ext cx="2301904" cy="1077491"/>
              <a:chOff x="3633525" y="1583183"/>
              <a:chExt cx="2301904" cy="1077491"/>
            </a:xfrm>
          </p:grpSpPr>
          <p:sp>
            <p:nvSpPr>
              <p:cNvPr id="30" name="TextBox 29">
                <a:extLst>
                  <a:ext uri="{FF2B5EF4-FFF2-40B4-BE49-F238E27FC236}">
                    <a16:creationId xmlns:a16="http://schemas.microsoft.com/office/drawing/2014/main" id="{8CF5FB91-5B4F-E84D-AFCE-50004C988F46}"/>
                  </a:ext>
                </a:extLst>
              </p:cNvPr>
              <p:cNvSpPr txBox="1"/>
              <p:nvPr/>
            </p:nvSpPr>
            <p:spPr>
              <a:xfrm>
                <a:off x="3633525" y="2291342"/>
                <a:ext cx="2301904" cy="369332"/>
              </a:xfrm>
              <a:prstGeom prst="rect">
                <a:avLst/>
              </a:prstGeom>
              <a:noFill/>
            </p:spPr>
            <p:txBody>
              <a:bodyPr wrap="square" rtlCol="0">
                <a:spAutoFit/>
              </a:bodyPr>
              <a:lstStyle/>
              <a:p>
                <a:pPr algn="ctr" rtl="0"/>
                <a:r>
                  <a:rPr lang="pt-br">
                    <a:latin typeface="Amazon Ember" panose="02000000000000000000" pitchFamily="2" charset="0"/>
                    <a:ea typeface="Amazon Ember" panose="02000000000000000000" pitchFamily="2" charset="0"/>
                  </a:rPr>
                  <a:t>Amazon ECS</a:t>
                </a:r>
              </a:p>
            </p:txBody>
          </p:sp>
          <p:pic>
            <p:nvPicPr>
              <p:cNvPr id="34" name="Graphic 21">
                <a:extLst>
                  <a:ext uri="{FF2B5EF4-FFF2-40B4-BE49-F238E27FC236}">
                    <a16:creationId xmlns:a16="http://schemas.microsoft.com/office/drawing/2014/main" id="{56FBFD27-4604-2843-963C-296819DA9A42}"/>
                  </a:ext>
                </a:extLst>
              </p:cNvPr>
              <p:cNvPicPr>
                <a:picLocks noChangeAspect="1"/>
              </p:cNvPicPr>
              <p:nvPr/>
            </p:nvPicPr>
            <p:blipFill>
              <a:blip r:embed="rId4"/>
              <a:stretch>
                <a:fillRect/>
              </a:stretch>
            </p:blipFill>
            <p:spPr>
              <a:xfrm>
                <a:off x="4428877" y="1583183"/>
                <a:ext cx="711200" cy="711200"/>
              </a:xfrm>
              <a:prstGeom prst="rect">
                <a:avLst/>
              </a:prstGeom>
            </p:spPr>
          </p:pic>
        </p:grpSp>
        <p:grpSp>
          <p:nvGrpSpPr>
            <p:cNvPr id="35" name="Group 34"/>
            <p:cNvGrpSpPr/>
            <p:nvPr/>
          </p:nvGrpSpPr>
          <p:grpSpPr>
            <a:xfrm>
              <a:off x="7586514" y="5158736"/>
              <a:ext cx="1588555" cy="1098106"/>
              <a:chOff x="7523148" y="3202580"/>
              <a:chExt cx="1588555" cy="1098106"/>
            </a:xfrm>
          </p:grpSpPr>
          <p:sp>
            <p:nvSpPr>
              <p:cNvPr id="36" name="TextBox 35">
                <a:extLst>
                  <a:ext uri="{FF2B5EF4-FFF2-40B4-BE49-F238E27FC236}">
                    <a16:creationId xmlns:a16="http://schemas.microsoft.com/office/drawing/2014/main" id="{DA1EA3C9-2C7E-AC42-BF2F-6C95F67869F3}"/>
                  </a:ext>
                </a:extLst>
              </p:cNvPr>
              <p:cNvSpPr txBox="1"/>
              <p:nvPr/>
            </p:nvSpPr>
            <p:spPr>
              <a:xfrm>
                <a:off x="7523148" y="3931354"/>
                <a:ext cx="1588555" cy="369332"/>
              </a:xfrm>
              <a:prstGeom prst="rect">
                <a:avLst/>
              </a:prstGeom>
              <a:noFill/>
            </p:spPr>
            <p:txBody>
              <a:bodyPr wrap="square" rtlCol="0">
                <a:spAutoFit/>
              </a:bodyPr>
              <a:lstStyle/>
              <a:p>
                <a:pPr algn="ctr" rtl="0"/>
                <a:r>
                  <a:rPr lang="pt-br">
                    <a:latin typeface="Amazon Ember" panose="02000000000000000000" pitchFamily="2" charset="0"/>
                    <a:ea typeface="Amazon Ember" panose="02000000000000000000" pitchFamily="2" charset="0"/>
                  </a:rPr>
                  <a:t>AWS Fargate</a:t>
                </a:r>
              </a:p>
            </p:txBody>
          </p:sp>
          <p:pic>
            <p:nvPicPr>
              <p:cNvPr id="37" name="Graphic 5">
                <a:extLst>
                  <a:ext uri="{FF2B5EF4-FFF2-40B4-BE49-F238E27FC236}">
                    <a16:creationId xmlns:a16="http://schemas.microsoft.com/office/drawing/2014/main" id="{D1DB3C02-99BC-F546-AE77-8D48550516D3}"/>
                  </a:ext>
                </a:extLst>
              </p:cNvPr>
              <p:cNvPicPr>
                <a:picLocks noChangeAspect="1"/>
              </p:cNvPicPr>
              <p:nvPr/>
            </p:nvPicPr>
            <p:blipFill>
              <a:blip r:embed="rId5"/>
              <a:stretch>
                <a:fillRect/>
              </a:stretch>
            </p:blipFill>
            <p:spPr>
              <a:xfrm>
                <a:off x="7961825" y="3202580"/>
                <a:ext cx="711200" cy="711200"/>
              </a:xfrm>
              <a:prstGeom prst="rect">
                <a:avLst/>
              </a:prstGeom>
            </p:spPr>
          </p:pic>
        </p:grpSp>
        <p:grpSp>
          <p:nvGrpSpPr>
            <p:cNvPr id="38" name="Group 37"/>
            <p:cNvGrpSpPr/>
            <p:nvPr/>
          </p:nvGrpSpPr>
          <p:grpSpPr>
            <a:xfrm>
              <a:off x="5358095" y="5158737"/>
              <a:ext cx="1513305" cy="1098106"/>
              <a:chOff x="4027825" y="3202580"/>
              <a:chExt cx="1513305" cy="1098106"/>
            </a:xfrm>
          </p:grpSpPr>
          <p:sp>
            <p:nvSpPr>
              <p:cNvPr id="39" name="TextBox 38">
                <a:extLst>
                  <a:ext uri="{FF2B5EF4-FFF2-40B4-BE49-F238E27FC236}">
                    <a16:creationId xmlns:a16="http://schemas.microsoft.com/office/drawing/2014/main" id="{4256BB3C-8013-824D-8B2A-F604C7B4DC6C}"/>
                  </a:ext>
                </a:extLst>
              </p:cNvPr>
              <p:cNvSpPr txBox="1"/>
              <p:nvPr/>
            </p:nvSpPr>
            <p:spPr>
              <a:xfrm>
                <a:off x="4027825" y="3931354"/>
                <a:ext cx="1513305" cy="369332"/>
              </a:xfrm>
              <a:prstGeom prst="rect">
                <a:avLst/>
              </a:prstGeom>
              <a:noFill/>
            </p:spPr>
            <p:txBody>
              <a:bodyPr wrap="square" rtlCol="0">
                <a:spAutoFit/>
              </a:bodyPr>
              <a:lstStyle/>
              <a:p>
                <a:pPr algn="ctr" rtl="0"/>
                <a:r>
                  <a:rPr lang="pt-br">
                    <a:latin typeface="Amazon Ember" panose="02000000000000000000" pitchFamily="2" charset="0"/>
                    <a:ea typeface="Amazon Ember" panose="02000000000000000000" pitchFamily="2" charset="0"/>
                  </a:rPr>
                  <a:t>Amazon EC2</a:t>
                </a:r>
              </a:p>
            </p:txBody>
          </p:sp>
          <p:pic>
            <p:nvPicPr>
              <p:cNvPr id="40" name="Graphic 6">
                <a:extLst>
                  <a:ext uri="{FF2B5EF4-FFF2-40B4-BE49-F238E27FC236}">
                    <a16:creationId xmlns:a16="http://schemas.microsoft.com/office/drawing/2014/main" id="{D8AF6CFD-7182-AE41-BE56-CA8D81C11633}"/>
                  </a:ext>
                </a:extLst>
              </p:cNvPr>
              <p:cNvPicPr>
                <a:picLocks noChangeAspect="1"/>
              </p:cNvPicPr>
              <p:nvPr/>
            </p:nvPicPr>
            <p:blipFill>
              <a:blip r:embed="rId6"/>
              <a:stretch>
                <a:fillRect/>
              </a:stretch>
            </p:blipFill>
            <p:spPr>
              <a:xfrm>
                <a:off x="4428877" y="3202580"/>
                <a:ext cx="711200" cy="711200"/>
              </a:xfrm>
              <a:prstGeom prst="rect">
                <a:avLst/>
              </a:prstGeom>
            </p:spPr>
          </p:pic>
        </p:grpSp>
        <p:grpSp>
          <p:nvGrpSpPr>
            <p:cNvPr id="44" name="Group 43"/>
            <p:cNvGrpSpPr/>
            <p:nvPr/>
          </p:nvGrpSpPr>
          <p:grpSpPr>
            <a:xfrm>
              <a:off x="9420931" y="2626624"/>
              <a:ext cx="2301904" cy="1077491"/>
              <a:chOff x="7545373" y="1583183"/>
              <a:chExt cx="2301904" cy="1077491"/>
            </a:xfrm>
          </p:grpSpPr>
          <p:sp>
            <p:nvSpPr>
              <p:cNvPr id="45" name="TextBox 44">
                <a:extLst>
                  <a:ext uri="{FF2B5EF4-FFF2-40B4-BE49-F238E27FC236}">
                    <a16:creationId xmlns:a16="http://schemas.microsoft.com/office/drawing/2014/main" id="{9E9D58F1-A137-2F4D-8F00-7CC13271B94B}"/>
                  </a:ext>
                </a:extLst>
              </p:cNvPr>
              <p:cNvSpPr txBox="1"/>
              <p:nvPr/>
            </p:nvSpPr>
            <p:spPr>
              <a:xfrm>
                <a:off x="7545373" y="2291342"/>
                <a:ext cx="2301904" cy="369332"/>
              </a:xfrm>
              <a:prstGeom prst="rect">
                <a:avLst/>
              </a:prstGeom>
              <a:noFill/>
            </p:spPr>
            <p:txBody>
              <a:bodyPr wrap="square" rtlCol="0">
                <a:spAutoFit/>
              </a:bodyPr>
              <a:lstStyle/>
              <a:p>
                <a:pPr algn="ctr" rtl="0"/>
                <a:r>
                  <a:rPr lang="pt-br">
                    <a:latin typeface="Amazon Ember" panose="02000000000000000000" pitchFamily="2" charset="0"/>
                    <a:ea typeface="Amazon Ember" panose="02000000000000000000" pitchFamily="2" charset="0"/>
                  </a:rPr>
                  <a:t>Amazon EKS</a:t>
                </a:r>
              </a:p>
            </p:txBody>
          </p:sp>
          <p:pic>
            <p:nvPicPr>
              <p:cNvPr id="46" name="Graphic 5">
                <a:extLst>
                  <a:ext uri="{FF2B5EF4-FFF2-40B4-BE49-F238E27FC236}">
                    <a16:creationId xmlns:a16="http://schemas.microsoft.com/office/drawing/2014/main" id="{2A483385-4BB7-4B45-A46C-1AB496391CBA}"/>
                  </a:ext>
                </a:extLst>
              </p:cNvPr>
              <p:cNvPicPr>
                <a:picLocks noChangeAspect="1"/>
              </p:cNvPicPr>
              <p:nvPr/>
            </p:nvPicPr>
            <p:blipFill>
              <a:blip r:embed="rId7"/>
              <a:stretch>
                <a:fillRect/>
              </a:stretch>
            </p:blipFill>
            <p:spPr>
              <a:xfrm>
                <a:off x="8344103" y="1583183"/>
                <a:ext cx="711200" cy="711200"/>
              </a:xfrm>
              <a:prstGeom prst="rect">
                <a:avLst/>
              </a:prstGeom>
            </p:spPr>
          </p:pic>
        </p:grpSp>
        <p:grpSp>
          <p:nvGrpSpPr>
            <p:cNvPr id="47" name="Group 46"/>
            <p:cNvGrpSpPr/>
            <p:nvPr/>
          </p:nvGrpSpPr>
          <p:grpSpPr>
            <a:xfrm>
              <a:off x="9815230" y="5158736"/>
              <a:ext cx="1513305" cy="1098106"/>
              <a:chOff x="4027825" y="3202580"/>
              <a:chExt cx="1513305" cy="1098106"/>
            </a:xfrm>
          </p:grpSpPr>
          <p:sp>
            <p:nvSpPr>
              <p:cNvPr id="48" name="TextBox 47">
                <a:extLst>
                  <a:ext uri="{FF2B5EF4-FFF2-40B4-BE49-F238E27FC236}">
                    <a16:creationId xmlns:a16="http://schemas.microsoft.com/office/drawing/2014/main" id="{4256BB3C-8013-824D-8B2A-F604C7B4DC6C}"/>
                  </a:ext>
                </a:extLst>
              </p:cNvPr>
              <p:cNvSpPr txBox="1"/>
              <p:nvPr/>
            </p:nvSpPr>
            <p:spPr>
              <a:xfrm>
                <a:off x="4027825" y="3931354"/>
                <a:ext cx="1513305" cy="369332"/>
              </a:xfrm>
              <a:prstGeom prst="rect">
                <a:avLst/>
              </a:prstGeom>
              <a:noFill/>
            </p:spPr>
            <p:txBody>
              <a:bodyPr wrap="square" rtlCol="0">
                <a:spAutoFit/>
              </a:bodyPr>
              <a:lstStyle/>
              <a:p>
                <a:pPr algn="ctr" rtl="0"/>
                <a:r>
                  <a:rPr lang="pt-br">
                    <a:latin typeface="Amazon Ember" panose="02000000000000000000" pitchFamily="2" charset="0"/>
                    <a:ea typeface="Amazon Ember" panose="02000000000000000000" pitchFamily="2" charset="0"/>
                  </a:rPr>
                  <a:t>Amazon EC2</a:t>
                </a:r>
              </a:p>
            </p:txBody>
          </p:sp>
          <p:pic>
            <p:nvPicPr>
              <p:cNvPr id="49" name="Graphic 6">
                <a:extLst>
                  <a:ext uri="{FF2B5EF4-FFF2-40B4-BE49-F238E27FC236}">
                    <a16:creationId xmlns:a16="http://schemas.microsoft.com/office/drawing/2014/main" id="{D8AF6CFD-7182-AE41-BE56-CA8D81C11633}"/>
                  </a:ext>
                </a:extLst>
              </p:cNvPr>
              <p:cNvPicPr>
                <a:picLocks noChangeAspect="1"/>
              </p:cNvPicPr>
              <p:nvPr/>
            </p:nvPicPr>
            <p:blipFill>
              <a:blip r:embed="rId6"/>
              <a:stretch>
                <a:fillRect/>
              </a:stretch>
            </p:blipFill>
            <p:spPr>
              <a:xfrm>
                <a:off x="4428877" y="3202580"/>
                <a:ext cx="711200" cy="711200"/>
              </a:xfrm>
              <a:prstGeom prst="rect">
                <a:avLst/>
              </a:prstGeom>
            </p:spPr>
          </p:pic>
        </p:grpSp>
        <p:cxnSp>
          <p:nvCxnSpPr>
            <p:cNvPr id="11" name="Elbow Connector 10"/>
            <p:cNvCxnSpPr>
              <a:stCxn id="30" idx="2"/>
              <a:endCxn id="37" idx="0"/>
            </p:cNvCxnSpPr>
            <p:nvPr/>
          </p:nvCxnSpPr>
          <p:spPr>
            <a:xfrm rot="16200000" flipH="1">
              <a:off x="7080042" y="3857987"/>
              <a:ext cx="1451620" cy="1149877"/>
            </a:xfrm>
            <a:prstGeom prst="bentConnector3">
              <a:avLst/>
            </a:prstGeom>
            <a:ln>
              <a:tailEnd type="arrow" w="med" len="sm"/>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30" idx="2"/>
              <a:endCxn id="40" idx="0"/>
            </p:cNvCxnSpPr>
            <p:nvPr/>
          </p:nvCxnSpPr>
          <p:spPr>
            <a:xfrm rot="5400000">
              <a:off x="5947021" y="3874843"/>
              <a:ext cx="1451621" cy="1116167"/>
            </a:xfrm>
            <a:prstGeom prst="bentConnector3">
              <a:avLst/>
            </a:prstGeom>
            <a:ln>
              <a:tailEnd type="arrow" w="med" len="sm"/>
            </a:ln>
          </p:spPr>
          <p:style>
            <a:lnRef idx="1">
              <a:schemeClr val="accent1"/>
            </a:lnRef>
            <a:fillRef idx="0">
              <a:schemeClr val="accent1"/>
            </a:fillRef>
            <a:effectRef idx="0">
              <a:schemeClr val="accent1"/>
            </a:effectRef>
            <a:fontRef idx="minor">
              <a:schemeClr val="tx1"/>
            </a:fontRef>
          </p:style>
        </p:cxnSp>
      </p:grpSp>
      <p:cxnSp>
        <p:nvCxnSpPr>
          <p:cNvPr id="29" name="Elbow Connector 28"/>
          <p:cNvCxnSpPr>
            <a:stCxn id="45" idx="2"/>
            <a:endCxn id="37" idx="0"/>
          </p:cNvCxnSpPr>
          <p:nvPr/>
        </p:nvCxnSpPr>
        <p:spPr>
          <a:xfrm rot="5400000">
            <a:off x="8749027" y="3526015"/>
            <a:ext cx="1454621" cy="1810820"/>
          </a:xfrm>
          <a:prstGeom prst="bentConnector3">
            <a:avLst>
              <a:gd name="adj1" fmla="val 50000"/>
            </a:avLst>
          </a:prstGeom>
          <a:ln>
            <a:tailEnd type="arrow" w="med" len="sm"/>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569982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04" y="3047213"/>
            <a:ext cx="11353800" cy="763573"/>
          </a:xfrm>
        </p:spPr>
        <p:txBody>
          <a:bodyPr rtlCol="0">
            <a:noAutofit/>
          </a:bodyPr>
          <a:lstStyle/>
          <a:p>
            <a:pPr rtl="0"/>
            <a:r>
              <a:rPr lang="pt-br" dirty="0"/>
              <a:t>Resumo</a:t>
            </a:r>
          </a:p>
        </p:txBody>
      </p:sp>
      <p:sp>
        <p:nvSpPr>
          <p:cNvPr id="3" name="Slide Number Placeholder 2"/>
          <p:cNvSpPr>
            <a:spLocks noGrp="1"/>
          </p:cNvSpPr>
          <p:nvPr>
            <p:ph type="sldNum" sz="quarter" idx="4294967295"/>
          </p:nvPr>
        </p:nvSpPr>
        <p:spPr>
          <a:xfrm>
            <a:off x="9448800" y="6356350"/>
            <a:ext cx="2743200" cy="365125"/>
          </a:xfrm>
        </p:spPr>
        <p:txBody>
          <a:bodyPr rtlCol="0"/>
          <a:lstStyle/>
          <a:p>
            <a:pPr rtl="0"/>
            <a:fld id="{9FC43BFD-8FF7-A343-A8A6-E2338FCE8046}" type="slidenum">
              <a:rPr lang="en-US" smtClean="0"/>
              <a:pPr rtl="0"/>
              <a:t>31</a:t>
            </a:fld>
            <a:endParaRPr lang="en-US"/>
          </a:p>
        </p:txBody>
      </p:sp>
      <p:sp>
        <p:nvSpPr>
          <p:cNvPr id="5" name="Footer Placeholder 4"/>
          <p:cNvSpPr>
            <a:spLocks noGrp="1"/>
          </p:cNvSpPr>
          <p:nvPr>
            <p:ph type="ftr" sz="quarter" idx="3"/>
          </p:nvPr>
        </p:nvSpPr>
        <p:spPr>
          <a:xfrm>
            <a:off x="419100" y="6356350"/>
            <a:ext cx="4507742" cy="365125"/>
          </a:xfrm>
        </p:spPr>
        <p:txBody>
          <a:bodyPr rtlCol="0"/>
          <a:lstStyle/>
          <a:p>
            <a:pPr rtl="0"/>
            <a:r>
              <a:rPr lang="pt-br" dirty="0"/>
              <a:t>© 2020 Amazon Web Services, Inc. ou suas afiliadas. Todos os direitos reservados.</a:t>
            </a:r>
          </a:p>
        </p:txBody>
      </p:sp>
    </p:spTree>
    <p:custDataLst>
      <p:tags r:id="rId1"/>
    </p:custDataLst>
    <p:extLst>
      <p:ext uri="{BB962C8B-B14F-4D97-AF65-F5344CB8AC3E}">
        <p14:creationId xmlns:p14="http://schemas.microsoft.com/office/powerpoint/2010/main" val="35695101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5196" y="377157"/>
            <a:ext cx="9034272" cy="474119"/>
          </a:xfrm>
        </p:spPr>
        <p:txBody>
          <a:bodyPr rtlCol="0"/>
          <a:lstStyle/>
          <a:p>
            <a:pPr rtl="0"/>
            <a:r>
              <a:rPr lang="pt-br" sz="3500" dirty="0"/>
              <a:t>Teste de conhecimento</a:t>
            </a:r>
          </a:p>
        </p:txBody>
      </p:sp>
      <p:sp>
        <p:nvSpPr>
          <p:cNvPr id="2" name="Slide Number Placeholder 1"/>
          <p:cNvSpPr>
            <a:spLocks noGrp="1"/>
          </p:cNvSpPr>
          <p:nvPr>
            <p:ph type="sldNum" sz="quarter" idx="12"/>
          </p:nvPr>
        </p:nvSpPr>
        <p:spPr/>
        <p:txBody>
          <a:bodyPr rtlCol="0"/>
          <a:lstStyle/>
          <a:p>
            <a:pPr rtl="0"/>
            <a:fld id="{9FC43BFD-8FF7-A343-A8A6-E2338FCE8046}" type="slidenum">
              <a:rPr lang="en-US" smtClean="0"/>
              <a:pPr rtl="0"/>
              <a:t>32</a:t>
            </a:fld>
            <a:endParaRPr lang="en-US"/>
          </a:p>
        </p:txBody>
      </p:sp>
      <p:sp>
        <p:nvSpPr>
          <p:cNvPr id="6" name="Freeform 5"/>
          <p:cNvSpPr/>
          <p:nvPr/>
        </p:nvSpPr>
        <p:spPr>
          <a:xfrm>
            <a:off x="552845" y="1835643"/>
            <a:ext cx="2807073" cy="1919912"/>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ln>
            <a:solidFill>
              <a:schemeClr val="tx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66040" rIns="66040" bIns="66040" numCol="1" spcCol="1270" rtlCol="0" anchor="ctr" anchorCtr="0">
            <a:noAutofit/>
          </a:bodyPr>
          <a:lstStyle/>
          <a:p>
            <a:pPr rtl="0"/>
            <a:endParaRPr lang="en-US" sz="1500" dirty="0">
              <a:latin typeface="Amazon Ember Light" panose="020B0403020204020204" pitchFamily="34" charset="0"/>
              <a:ea typeface="Amazon Ember Light" panose="020B0403020204020204" pitchFamily="34" charset="0"/>
              <a:cs typeface="Amazon Ember Light" panose="020B0403020204020204" pitchFamily="34" charset="0"/>
            </a:endParaRPr>
          </a:p>
          <a:p>
            <a:pPr rtl="0"/>
            <a:r>
              <a:rPr lang="pt-br" sz="1500" dirty="0">
                <a:latin typeface="Amazon Ember Light" panose="020B0403020204020204" pitchFamily="34" charset="0"/>
                <a:ea typeface="Amazon Ember Light" panose="020B0403020204020204" pitchFamily="34" charset="0"/>
                <a:cs typeface="Amazon Ember Light" panose="020B0403020204020204" pitchFamily="34" charset="0"/>
              </a:rPr>
              <a:t>Os contêineres são uma forma de empacotamento e</a:t>
            </a:r>
            <a:r>
              <a:rPr lang="pt-BR" sz="150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pt-br" sz="1500" dirty="0">
                <a:latin typeface="Amazon Ember Light" panose="020B0403020204020204" pitchFamily="34" charset="0"/>
                <a:ea typeface="Amazon Ember Light" panose="020B0403020204020204" pitchFamily="34" charset="0"/>
                <a:cs typeface="Amazon Ember Light" panose="020B0403020204020204" pitchFamily="34" charset="0"/>
              </a:rPr>
              <a:t>implantação de </a:t>
            </a:r>
            <a:r>
              <a:rPr lang="pt-br" sz="15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aplicações</a:t>
            </a:r>
            <a:r>
              <a:rPr lang="pt-br" sz="1500" dirty="0">
                <a:latin typeface="Amazon Ember Light" panose="020B0403020204020204" pitchFamily="34" charset="0"/>
                <a:ea typeface="Amazon Ember Light" panose="020B0403020204020204" pitchFamily="34" charset="0"/>
                <a:cs typeface="Amazon Ember Light" panose="020B0403020204020204" pitchFamily="34" charset="0"/>
              </a:rPr>
              <a:t> cada vez mais importante para os desenvolvedores.</a:t>
            </a:r>
          </a:p>
        </p:txBody>
      </p:sp>
      <p:sp>
        <p:nvSpPr>
          <p:cNvPr id="7" name="Freeform 6"/>
          <p:cNvSpPr/>
          <p:nvPr/>
        </p:nvSpPr>
        <p:spPr>
          <a:xfrm>
            <a:off x="3745134" y="1835643"/>
            <a:ext cx="2807073" cy="1919912"/>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ln>
            <a:solidFill>
              <a:schemeClr val="tx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66040" rIns="66040" bIns="66040" numCol="1" spcCol="1270" rtlCol="0" anchor="ctr" anchorCtr="0">
            <a:noAutofit/>
          </a:bodyPr>
          <a:lstStyle/>
          <a:p>
            <a:pPr rtl="0"/>
            <a:r>
              <a:rPr lang="pt-br" sz="1500" dirty="0">
                <a:latin typeface="Amazon Ember Light" panose="020B0403020204020204" pitchFamily="34" charset="0"/>
                <a:ea typeface="Amazon Ember Light" panose="020B0403020204020204" pitchFamily="34" charset="0"/>
                <a:cs typeface="Amazon Ember Light" panose="020B0403020204020204" pitchFamily="34" charset="0"/>
              </a:rPr>
              <a:t>Os contêineres podem usar qualquer </a:t>
            </a:r>
            <a:r>
              <a:rPr lang="pt-br" sz="15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aplicação</a:t>
            </a:r>
            <a:r>
              <a:rPr lang="pt-br" sz="1500" dirty="0">
                <a:latin typeface="Amazon Ember Light" panose="020B0403020204020204" pitchFamily="34" charset="0"/>
                <a:ea typeface="Amazon Ember Light" panose="020B0403020204020204" pitchFamily="34" charset="0"/>
                <a:cs typeface="Amazon Ember Light" panose="020B0403020204020204" pitchFamily="34" charset="0"/>
              </a:rPr>
              <a:t> e linguagem de programação.</a:t>
            </a:r>
          </a:p>
        </p:txBody>
      </p:sp>
      <p:sp>
        <p:nvSpPr>
          <p:cNvPr id="8" name="Freeform 7"/>
          <p:cNvSpPr/>
          <p:nvPr/>
        </p:nvSpPr>
        <p:spPr>
          <a:xfrm>
            <a:off x="6937425" y="1835643"/>
            <a:ext cx="2807073" cy="1919912"/>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ln>
            <a:solidFill>
              <a:schemeClr val="tx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66040" rIns="66040" bIns="66040" numCol="1" spcCol="1270" rtlCol="0" anchor="ctr" anchorCtr="0">
            <a:noAutofit/>
          </a:bodyPr>
          <a:lstStyle/>
          <a:p>
            <a:pPr rtl="0"/>
            <a:br>
              <a:rPr lang="en-US" sz="1500" dirty="0">
                <a:latin typeface="Amazon Ember Light" panose="020B0403020204020204" pitchFamily="34" charset="0"/>
                <a:ea typeface="Amazon Ember Light" panose="020B0403020204020204" pitchFamily="34" charset="0"/>
                <a:cs typeface="Amazon Ember Light" panose="020B0403020204020204" pitchFamily="34" charset="0"/>
              </a:rPr>
            </a:br>
            <a:endParaRPr lang="en-US" sz="1500" dirty="0">
              <a:latin typeface="Amazon Ember Light" panose="020B0403020204020204" pitchFamily="34" charset="0"/>
              <a:ea typeface="Amazon Ember Light" panose="020B0403020204020204" pitchFamily="34" charset="0"/>
              <a:cs typeface="Amazon Ember Light" panose="020B0403020204020204" pitchFamily="34" charset="0"/>
            </a:endParaRPr>
          </a:p>
          <a:p>
            <a:pPr rtl="0"/>
            <a:r>
              <a:rPr lang="pt-br" sz="1500" dirty="0">
                <a:latin typeface="Amazon Ember Light" panose="020B0403020204020204" pitchFamily="34" charset="0"/>
                <a:ea typeface="Amazon Ember Light" panose="020B0403020204020204" pitchFamily="34" charset="0"/>
                <a:cs typeface="Amazon Ember Light" panose="020B0403020204020204" pitchFamily="34" charset="0"/>
              </a:rPr>
              <a:t>Com o </a:t>
            </a:r>
            <a:r>
              <a:rPr lang="pt-br" sz="15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ECS</a:t>
            </a:r>
            <a:r>
              <a:rPr lang="pt-br" sz="1500" dirty="0">
                <a:latin typeface="Amazon Ember Light" panose="020B0403020204020204" pitchFamily="34" charset="0"/>
                <a:ea typeface="Amazon Ember Light" panose="020B0403020204020204" pitchFamily="34" charset="0"/>
                <a:cs typeface="Amazon Ember Light" panose="020B0403020204020204" pitchFamily="34" charset="0"/>
              </a:rPr>
              <a:t>, você </a:t>
            </a:r>
            <a:r>
              <a:rPr lang="pt-br" sz="15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precisa instalar e operar seu próprio software de orquestração de contêineres, além de gerenciar e dimensionar um cluster de </a:t>
            </a:r>
            <a:r>
              <a:rPr lang="pt-br" sz="15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máquinas virtuais</a:t>
            </a:r>
            <a:r>
              <a:rPr lang="pt-br" sz="15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a:t>
            </a:r>
            <a:endParaRPr lang="en-US" sz="15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 name="Freeform 8"/>
          <p:cNvSpPr/>
          <p:nvPr/>
        </p:nvSpPr>
        <p:spPr>
          <a:xfrm>
            <a:off x="552845" y="4075542"/>
            <a:ext cx="2807073" cy="1919912"/>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ln>
            <a:solidFill>
              <a:schemeClr val="tx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66040" rIns="66040" bIns="66040" numCol="1" spcCol="1270" rtlCol="0" anchor="ctr" anchorCtr="0">
            <a:noAutofit/>
          </a:bodyPr>
          <a:lstStyle/>
          <a:p>
            <a:pPr rtl="0"/>
            <a:r>
              <a:rPr lang="pt-br" sz="1500">
                <a:latin typeface="Amazon Ember Light" panose="020B0403020204020204" pitchFamily="34" charset="0"/>
                <a:ea typeface="Amazon Ember Light" panose="020B0403020204020204" pitchFamily="34" charset="0"/>
                <a:cs typeface="Amazon Ember Light" panose="020B0403020204020204" pitchFamily="34" charset="0"/>
              </a:rPr>
              <a:t>Para excluir uma instância de um contêiner, use o comando </a:t>
            </a:r>
            <a:r>
              <a:rPr lang="pt-br" sz="1500">
                <a:latin typeface="Courier New" panose="02070309020205020404" pitchFamily="49" charset="0"/>
                <a:ea typeface="Amazon Ember Light" charset="0"/>
                <a:cs typeface="Courier New" panose="02070309020205020404" pitchFamily="49" charset="0"/>
              </a:rPr>
              <a:t>docker </a:t>
            </a:r>
            <a:r>
              <a:rPr lang="pt-br" sz="1500">
                <a:solidFill>
                  <a:srgbClr val="000000"/>
                </a:solidFill>
                <a:latin typeface="Courier New" panose="02070309020205020404" pitchFamily="49" charset="0"/>
                <a:ea typeface="Amazon Ember Light" charset="0"/>
                <a:cs typeface="Courier New" panose="02070309020205020404" pitchFamily="49" charset="0"/>
              </a:rPr>
              <a:t>rmi</a:t>
            </a:r>
            <a:r>
              <a:rPr lang="pt-br" sz="1500">
                <a:latin typeface="Amazon Ember Light" panose="020B0403020204020204" pitchFamily="34" charset="0"/>
                <a:ea typeface="Amazon Ember Light" panose="020B0403020204020204" pitchFamily="34" charset="0"/>
                <a:cs typeface="Amazon Ember Light" panose="020B0403020204020204" pitchFamily="34" charset="0"/>
              </a:rPr>
              <a:t>.</a:t>
            </a:r>
            <a:endParaRPr lang="en-US" sz="1500">
              <a:latin typeface="Courier New" panose="02070309020205020404" pitchFamily="49" charset="0"/>
              <a:ea typeface="Amazon Ember Light" charset="0"/>
              <a:cs typeface="Courier New" panose="02070309020205020404" pitchFamily="49" charset="0"/>
            </a:endParaRPr>
          </a:p>
        </p:txBody>
      </p:sp>
      <p:sp>
        <p:nvSpPr>
          <p:cNvPr id="10" name="Freeform 9"/>
          <p:cNvSpPr/>
          <p:nvPr/>
        </p:nvSpPr>
        <p:spPr>
          <a:xfrm>
            <a:off x="3745134" y="4075542"/>
            <a:ext cx="2807073" cy="1919912"/>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ln>
            <a:solidFill>
              <a:schemeClr val="tx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66040" rIns="66040" bIns="66040" numCol="1" spcCol="1270" rtlCol="0" anchor="ctr" anchorCtr="0">
            <a:noAutofit/>
          </a:bodyPr>
          <a:lstStyle/>
          <a:p>
            <a:pPr rtl="0"/>
            <a:endParaRPr lang="en-US" sz="1500" dirty="0">
              <a:latin typeface="Amazon Ember Light" panose="020B0403020204020204" pitchFamily="34" charset="0"/>
              <a:ea typeface="Amazon Ember Light" panose="020B0403020204020204" pitchFamily="34" charset="0"/>
              <a:cs typeface="Amazon Ember Light" panose="020B0403020204020204" pitchFamily="34" charset="0"/>
            </a:endParaRPr>
          </a:p>
          <a:p>
            <a:pPr rtl="0"/>
            <a:endParaRPr lang="en-US" sz="1500" dirty="0">
              <a:latin typeface="Amazon Ember Light" panose="020B0403020204020204" pitchFamily="34" charset="0"/>
              <a:ea typeface="Amazon Ember Light" panose="020B0403020204020204" pitchFamily="34" charset="0"/>
              <a:cs typeface="Amazon Ember Light" panose="020B0403020204020204" pitchFamily="34" charset="0"/>
            </a:endParaRPr>
          </a:p>
          <a:p>
            <a:pPr rtl="0"/>
            <a:r>
              <a:rPr lang="pt-br" sz="15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O AWS Fargate </a:t>
            </a:r>
            <a:r>
              <a:rPr lang="pt-br" sz="1500" dirty="0">
                <a:latin typeface="Amazon Ember Light" panose="020B0403020204020204" pitchFamily="34" charset="0"/>
                <a:ea typeface="Amazon Ember Light" panose="020B0403020204020204" pitchFamily="34" charset="0"/>
                <a:cs typeface="Amazon Ember Light" panose="020B0403020204020204" pitchFamily="34" charset="0"/>
              </a:rPr>
              <a:t>é uma tecnologia para implantação e</a:t>
            </a:r>
            <a:r>
              <a:rPr lang="pt-BR" sz="150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pt-br" sz="1500" dirty="0">
                <a:latin typeface="Amazon Ember Light" panose="020B0403020204020204" pitchFamily="34" charset="0"/>
                <a:ea typeface="Amazon Ember Light" panose="020B0403020204020204" pitchFamily="34" charset="0"/>
                <a:cs typeface="Amazon Ember Light" panose="020B0403020204020204" pitchFamily="34" charset="0"/>
              </a:rPr>
              <a:t>gerenciamento de contêineres, sem necessidade de gerenciar</a:t>
            </a:r>
            <a:r>
              <a:rPr lang="pt-br" sz="15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 qualquer infraestrutura subjacente</a:t>
            </a:r>
            <a:r>
              <a:rPr lang="pt-br" sz="1500" dirty="0">
                <a:latin typeface="Amazon Ember Light" panose="020B0403020204020204" pitchFamily="34" charset="0"/>
                <a:ea typeface="Amazon Ember Light" panose="020B0403020204020204" pitchFamily="34" charset="0"/>
                <a:cs typeface="Amazon Ember Light" panose="020B0403020204020204" pitchFamily="34" charset="0"/>
              </a:rPr>
              <a:t>.</a:t>
            </a:r>
          </a:p>
        </p:txBody>
      </p:sp>
      <p:sp>
        <p:nvSpPr>
          <p:cNvPr id="11" name="Freeform 10"/>
          <p:cNvSpPr/>
          <p:nvPr/>
        </p:nvSpPr>
        <p:spPr>
          <a:xfrm>
            <a:off x="6937425" y="4075542"/>
            <a:ext cx="2807073" cy="1919912"/>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ln>
            <a:solidFill>
              <a:schemeClr val="tx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66040" rIns="66040" bIns="66040" numCol="1" spcCol="1270" rtlCol="0" anchor="ctr" anchorCtr="0">
            <a:noAutofit/>
          </a:bodyPr>
          <a:lstStyle/>
          <a:p>
            <a:pPr rtl="0"/>
            <a:endParaRPr lang="en-US" sz="15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a:p>
            <a:pPr rtl="0"/>
            <a:r>
              <a:rPr lang="pt-br" sz="15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O Amazon ECR se integra ao Amazon ECS, mas você também pode armazenar suas imagens de contêiner no Docker Hub.</a:t>
            </a:r>
            <a:endParaRPr lang="en-US" sz="15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2" name="TextBox 11"/>
          <p:cNvSpPr txBox="1"/>
          <p:nvPr/>
        </p:nvSpPr>
        <p:spPr>
          <a:xfrm>
            <a:off x="9134754" y="1854800"/>
            <a:ext cx="611065" cy="666786"/>
          </a:xfrm>
          <a:prstGeom prst="rect">
            <a:avLst/>
          </a:prstGeom>
          <a:noFill/>
        </p:spPr>
        <p:txBody>
          <a:bodyPr wrap="none" rtlCol="0">
            <a:spAutoFit/>
          </a:bodyPr>
          <a:lstStyle/>
          <a:p>
            <a:pPr rtl="0"/>
            <a:r>
              <a:rPr lang="pt-br" sz="3733">
                <a:solidFill>
                  <a:srgbClr val="FF0000"/>
                </a:solidFill>
                <a:latin typeface="Amazon Ember Light" charset="0"/>
                <a:ea typeface="Amazon Ember Light" charset="0"/>
                <a:cs typeface="Amazon Ember Light" charset="0"/>
                <a:sym typeface="Wingdings"/>
              </a:rPr>
              <a:t></a:t>
            </a:r>
            <a:endParaRPr lang="en-US" sz="3733">
              <a:latin typeface="Amazon Ember Light" charset="0"/>
              <a:ea typeface="Amazon Ember Light" charset="0"/>
              <a:cs typeface="Amazon Ember Light" charset="0"/>
            </a:endParaRPr>
          </a:p>
        </p:txBody>
      </p:sp>
      <p:sp>
        <p:nvSpPr>
          <p:cNvPr id="13" name="TextBox 12"/>
          <p:cNvSpPr txBox="1"/>
          <p:nvPr/>
        </p:nvSpPr>
        <p:spPr>
          <a:xfrm>
            <a:off x="5942463" y="1845343"/>
            <a:ext cx="611065" cy="666786"/>
          </a:xfrm>
          <a:prstGeom prst="rect">
            <a:avLst/>
          </a:prstGeom>
          <a:noFill/>
        </p:spPr>
        <p:txBody>
          <a:bodyPr wrap="none" rtlCol="0">
            <a:spAutoFit/>
          </a:bodyPr>
          <a:lstStyle/>
          <a:p>
            <a:pPr rtl="0"/>
            <a:r>
              <a:rPr lang="pt-br" sz="3733">
                <a:solidFill>
                  <a:srgbClr val="0C9B2E"/>
                </a:solidFill>
                <a:latin typeface="Amazon Ember Light" charset="0"/>
                <a:ea typeface="Amazon Ember Light" charset="0"/>
                <a:cs typeface="Amazon Ember Light" charset="0"/>
                <a:sym typeface="Wingdings"/>
              </a:rPr>
              <a:t></a:t>
            </a:r>
            <a:endParaRPr lang="en-US" sz="3733">
              <a:latin typeface="Amazon Ember Light" charset="0"/>
              <a:ea typeface="Amazon Ember Light" charset="0"/>
              <a:cs typeface="Amazon Ember Light" charset="0"/>
            </a:endParaRPr>
          </a:p>
        </p:txBody>
      </p:sp>
      <p:sp>
        <p:nvSpPr>
          <p:cNvPr id="17" name="TextBox 16"/>
          <p:cNvSpPr txBox="1"/>
          <p:nvPr/>
        </p:nvSpPr>
        <p:spPr>
          <a:xfrm>
            <a:off x="2749655" y="4099856"/>
            <a:ext cx="611065" cy="666786"/>
          </a:xfrm>
          <a:prstGeom prst="rect">
            <a:avLst/>
          </a:prstGeom>
          <a:noFill/>
        </p:spPr>
        <p:txBody>
          <a:bodyPr wrap="none" rtlCol="0">
            <a:spAutoFit/>
          </a:bodyPr>
          <a:lstStyle/>
          <a:p>
            <a:pPr rtl="0"/>
            <a:r>
              <a:rPr lang="pt-br" sz="3733" dirty="0">
                <a:solidFill>
                  <a:srgbClr val="FF0000"/>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19" name="TextBox 18"/>
          <p:cNvSpPr txBox="1"/>
          <p:nvPr/>
        </p:nvSpPr>
        <p:spPr>
          <a:xfrm>
            <a:off x="10003878" y="1753082"/>
            <a:ext cx="1964082" cy="646331"/>
          </a:xfrm>
          <a:prstGeom prst="rect">
            <a:avLst/>
          </a:prstGeom>
          <a:noFill/>
        </p:spPr>
        <p:txBody>
          <a:bodyPr wrap="square" rtlCol="0">
            <a:spAutoFit/>
          </a:bodyPr>
          <a:lstStyle/>
          <a:p>
            <a:pPr marL="380990" indent="-380990" rtl="0">
              <a:buFont typeface="Wingdings" panose="05000000000000000000" pitchFamily="2" charset="2"/>
              <a:buChar char="q"/>
            </a:pPr>
            <a:r>
              <a:rPr lang="pt-br" dirty="0">
                <a:latin typeface="Amazon Ember Light" charset="0"/>
                <a:ea typeface="Amazon Ember Light" charset="0"/>
                <a:cs typeface="Amazon Ember Light" charset="0"/>
              </a:rPr>
              <a:t>Verdadeiro</a:t>
            </a:r>
          </a:p>
          <a:p>
            <a:pPr marL="380990" indent="-380990" rtl="0">
              <a:buFont typeface="Wingdings" panose="05000000000000000000" pitchFamily="2" charset="2"/>
              <a:buChar char="q"/>
            </a:pPr>
            <a:r>
              <a:rPr lang="pt-br" dirty="0">
                <a:latin typeface="Amazon Ember Light" charset="0"/>
                <a:ea typeface="Amazon Ember Light" charset="0"/>
                <a:cs typeface="Amazon Ember Light" charset="0"/>
              </a:rPr>
              <a:t>Falso</a:t>
            </a:r>
          </a:p>
        </p:txBody>
      </p:sp>
      <p:sp>
        <p:nvSpPr>
          <p:cNvPr id="18" name="TextBox 17"/>
          <p:cNvSpPr txBox="1"/>
          <p:nvPr/>
        </p:nvSpPr>
        <p:spPr>
          <a:xfrm>
            <a:off x="5942463" y="4088950"/>
            <a:ext cx="611065" cy="666786"/>
          </a:xfrm>
          <a:prstGeom prst="rect">
            <a:avLst/>
          </a:prstGeom>
          <a:noFill/>
        </p:spPr>
        <p:txBody>
          <a:bodyPr wrap="none" rtlCol="0">
            <a:spAutoFit/>
          </a:bodyPr>
          <a:lstStyle/>
          <a:p>
            <a:pPr rtl="0"/>
            <a:r>
              <a:rPr lang="pt-br" sz="3733" dirty="0">
                <a:solidFill>
                  <a:srgbClr val="0C9B2E"/>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21" name="TextBox 20"/>
          <p:cNvSpPr txBox="1"/>
          <p:nvPr/>
        </p:nvSpPr>
        <p:spPr>
          <a:xfrm>
            <a:off x="2750174" y="1860456"/>
            <a:ext cx="611065" cy="666786"/>
          </a:xfrm>
          <a:prstGeom prst="rect">
            <a:avLst/>
          </a:prstGeom>
          <a:noFill/>
        </p:spPr>
        <p:txBody>
          <a:bodyPr wrap="none" rtlCol="0">
            <a:spAutoFit/>
          </a:bodyPr>
          <a:lstStyle/>
          <a:p>
            <a:pPr rtl="0"/>
            <a:r>
              <a:rPr lang="pt-br" sz="3733" dirty="0">
                <a:solidFill>
                  <a:srgbClr val="0C9B2E"/>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23" name="TextBox 22"/>
          <p:cNvSpPr txBox="1"/>
          <p:nvPr/>
        </p:nvSpPr>
        <p:spPr>
          <a:xfrm>
            <a:off x="9129236" y="4094220"/>
            <a:ext cx="611065" cy="666786"/>
          </a:xfrm>
          <a:prstGeom prst="rect">
            <a:avLst/>
          </a:prstGeom>
          <a:noFill/>
        </p:spPr>
        <p:txBody>
          <a:bodyPr wrap="none" rtlCol="0">
            <a:spAutoFit/>
          </a:bodyPr>
          <a:lstStyle/>
          <a:p>
            <a:pPr rtl="0"/>
            <a:r>
              <a:rPr lang="pt-br" sz="3733">
                <a:solidFill>
                  <a:srgbClr val="0C9B2E"/>
                </a:solidFill>
                <a:latin typeface="Amazon Ember Light" charset="0"/>
                <a:ea typeface="Amazon Ember Light" charset="0"/>
                <a:cs typeface="Amazon Ember Light" charset="0"/>
                <a:sym typeface="Wingdings"/>
              </a:rPr>
              <a:t></a:t>
            </a:r>
            <a:endParaRPr lang="en-US" sz="3733">
              <a:latin typeface="Amazon Ember Light" charset="0"/>
              <a:ea typeface="Amazon Ember Light" charset="0"/>
              <a:cs typeface="Amazon Ember Light" charset="0"/>
            </a:endParaRPr>
          </a:p>
        </p:txBody>
      </p:sp>
      <p:sp>
        <p:nvSpPr>
          <p:cNvPr id="3" name="Footer Placeholder 2"/>
          <p:cNvSpPr>
            <a:spLocks noGrp="1"/>
          </p:cNvSpPr>
          <p:nvPr>
            <p:ph type="ftr" sz="quarter" idx="3"/>
          </p:nvPr>
        </p:nvSpPr>
        <p:spPr>
          <a:xfrm>
            <a:off x="419100" y="6356350"/>
            <a:ext cx="5142251" cy="365125"/>
          </a:xfrm>
        </p:spPr>
        <p:txBody>
          <a:bodyPr rtlCol="0"/>
          <a:lstStyle/>
          <a:p>
            <a:pPr rtl="0"/>
            <a:r>
              <a:rPr lang="pt-br"/>
              <a:t>© 2020 Amazon Web Services, Inc. ou suas afiliadas. Todos os direitos reservados.</a:t>
            </a:r>
          </a:p>
        </p:txBody>
      </p:sp>
    </p:spTree>
    <p:custDataLst>
      <p:tags r:id="rId1"/>
    </p:custDataLst>
    <p:extLst>
      <p:ext uri="{BB962C8B-B14F-4D97-AF65-F5344CB8AC3E}">
        <p14:creationId xmlns:p14="http://schemas.microsoft.com/office/powerpoint/2010/main" val="349050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7" grpId="0"/>
      <p:bldP spid="18" grpId="0"/>
      <p:bldP spid="21" grpId="0"/>
      <p:bldP spid="2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rtl="0"/>
            <a:r>
              <a:rPr lang="pt-br">
                <a:latin typeface="Amazon Ember Light" charset="0"/>
                <a:ea typeface="Amazon Ember Light" charset="0"/>
                <a:cs typeface="Amazon Ember Light" charset="0"/>
              </a:rPr>
              <a:t>Obrigado</a:t>
            </a:r>
          </a:p>
        </p:txBody>
      </p:sp>
    </p:spTree>
    <p:custDataLst>
      <p:tags r:id="rId1"/>
    </p:custDataLst>
    <p:extLst>
      <p:ext uri="{BB962C8B-B14F-4D97-AF65-F5344CB8AC3E}">
        <p14:creationId xmlns:p14="http://schemas.microsoft.com/office/powerpoint/2010/main" val="39205306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80" y="3047213"/>
            <a:ext cx="11353800" cy="763573"/>
          </a:xfrm>
        </p:spPr>
        <p:txBody>
          <a:bodyPr rtlCol="0">
            <a:noAutofit/>
          </a:bodyPr>
          <a:lstStyle/>
          <a:p>
            <a:pPr rtl="0"/>
            <a:r>
              <a:rPr lang="pt-br" dirty="0"/>
              <a:t>Apêndice</a:t>
            </a:r>
          </a:p>
        </p:txBody>
      </p:sp>
      <p:sp>
        <p:nvSpPr>
          <p:cNvPr id="3" name="Slide Number Placeholder 2"/>
          <p:cNvSpPr>
            <a:spLocks noGrp="1"/>
          </p:cNvSpPr>
          <p:nvPr>
            <p:ph type="sldNum" sz="quarter" idx="4294967295"/>
          </p:nvPr>
        </p:nvSpPr>
        <p:spPr>
          <a:xfrm>
            <a:off x="9448800" y="6356350"/>
            <a:ext cx="2743200" cy="365125"/>
          </a:xfrm>
        </p:spPr>
        <p:txBody>
          <a:bodyPr rtlCol="0"/>
          <a:lstStyle/>
          <a:p>
            <a:pPr rtl="0"/>
            <a:fld id="{9FC43BFD-8FF7-A343-A8A6-E2338FCE8046}" type="slidenum">
              <a:rPr lang="en-US" smtClean="0"/>
              <a:pPr rtl="0"/>
              <a:t>34</a:t>
            </a:fld>
            <a:endParaRPr lang="en-US"/>
          </a:p>
        </p:txBody>
      </p:sp>
      <p:sp>
        <p:nvSpPr>
          <p:cNvPr id="5" name="Footer Placeholder 4"/>
          <p:cNvSpPr>
            <a:spLocks noGrp="1"/>
          </p:cNvSpPr>
          <p:nvPr>
            <p:ph type="ftr" sz="quarter" idx="3"/>
          </p:nvPr>
        </p:nvSpPr>
        <p:spPr>
          <a:xfrm>
            <a:off x="419100" y="6356350"/>
            <a:ext cx="4767497" cy="365125"/>
          </a:xfrm>
        </p:spPr>
        <p:txBody>
          <a:bodyPr rtlCol="0"/>
          <a:lstStyle/>
          <a:p>
            <a:pPr rtl="0"/>
            <a:r>
              <a:rPr lang="pt-br" dirty="0"/>
              <a:t>© 2020 Amazon Web Services, Inc. ou suas afiliadas. Todos os direitos reservados.</a:t>
            </a:r>
          </a:p>
        </p:txBody>
      </p:sp>
    </p:spTree>
    <p:custDataLst>
      <p:tags r:id="rId1"/>
    </p:custDataLst>
    <p:extLst>
      <p:ext uri="{BB962C8B-B14F-4D97-AF65-F5344CB8AC3E}">
        <p14:creationId xmlns:p14="http://schemas.microsoft.com/office/powerpoint/2010/main" val="37936586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090" y="380115"/>
            <a:ext cx="9034272" cy="474119"/>
          </a:xfrm>
        </p:spPr>
        <p:txBody>
          <a:bodyPr rtlCol="0"/>
          <a:lstStyle/>
          <a:p>
            <a:pPr rtl="0"/>
            <a:r>
              <a:rPr lang="pt-br" sz="3500" dirty="0">
                <a:solidFill>
                  <a:srgbClr val="FFFFFF"/>
                </a:solidFill>
              </a:rPr>
              <a:t>Melhores práticas</a:t>
            </a:r>
            <a:r>
              <a:rPr lang="pt-br" sz="3500" dirty="0"/>
              <a:t>do Dockerfile</a:t>
            </a:r>
            <a:endParaRPr lang="en-US" sz="3500" dirty="0">
              <a:solidFill>
                <a:srgbClr val="FFFFFF"/>
              </a:solidFill>
              <a:latin typeface="Amazon Ember Light" panose="020B0403020204020204"/>
            </a:endParaRPr>
          </a:p>
        </p:txBody>
      </p:sp>
      <p:sp>
        <p:nvSpPr>
          <p:cNvPr id="3" name="Content Placeholder 2"/>
          <p:cNvSpPr>
            <a:spLocks noGrp="1"/>
          </p:cNvSpPr>
          <p:nvPr>
            <p:ph idx="1"/>
          </p:nvPr>
        </p:nvSpPr>
        <p:spPr/>
        <p:txBody>
          <a:bodyPr rtlCol="0"/>
          <a:lstStyle/>
          <a:p>
            <a:pPr rtl="0"/>
            <a:r>
              <a:rPr lang="pt-br" sz="2600" dirty="0"/>
              <a:t> Reduza o tamanho da imagem de construção e o número de camadas.</a:t>
            </a:r>
          </a:p>
          <a:p>
            <a:pPr rtl="0"/>
            <a:r>
              <a:rPr lang="pt-br" sz="2600" dirty="0"/>
              <a:t> Traga apenas o que você precisa para o tempo de execução.</a:t>
            </a:r>
          </a:p>
          <a:p>
            <a:pPr rtl="0"/>
            <a:r>
              <a:rPr lang="pt-br" sz="2600" dirty="0"/>
              <a:t> </a:t>
            </a:r>
            <a:r>
              <a:rPr lang="pt-br" sz="2600" dirty="0">
                <a:solidFill>
                  <a:srgbClr val="000000"/>
                </a:solidFill>
              </a:rPr>
              <a:t>Sempre</a:t>
            </a:r>
            <a:r>
              <a:rPr lang="pt-br" sz="2600" dirty="0"/>
              <a:t> marque cada compilação com qualquer um destes esquemas:</a:t>
            </a:r>
          </a:p>
          <a:p>
            <a:pPr lvl="1" rtl="0"/>
            <a:r>
              <a:rPr lang="pt-br" sz="2267" dirty="0"/>
              <a:t> </a:t>
            </a:r>
            <a:r>
              <a:rPr lang="pt-br" sz="2200" dirty="0"/>
              <a:t>Semantic version (</a:t>
            </a:r>
            <a:r>
              <a:rPr lang="pt-br" sz="2200" dirty="0">
                <a:solidFill>
                  <a:srgbClr val="000000"/>
                </a:solidFill>
              </a:rPr>
              <a:t>ex.</a:t>
            </a:r>
            <a:r>
              <a:rPr lang="pt-br" sz="2200" dirty="0"/>
              <a:t> “1.3.2-9”)</a:t>
            </a:r>
          </a:p>
          <a:p>
            <a:pPr lvl="1" rtl="0"/>
            <a:r>
              <a:rPr lang="pt-br" sz="2200" dirty="0"/>
              <a:t> Git SHA (</a:t>
            </a:r>
            <a:r>
              <a:rPr lang="pt-br" sz="2200" dirty="0">
                <a:solidFill>
                  <a:srgbClr val="000000"/>
                </a:solidFill>
              </a:rPr>
              <a:t>ex.</a:t>
            </a:r>
            <a:r>
              <a:rPr lang="pt-br" sz="2200" dirty="0"/>
              <a:t> “</a:t>
            </a:r>
            <a:r>
              <a:rPr lang="pt-br" sz="2200" dirty="0">
                <a:solidFill>
                  <a:srgbClr val="000000"/>
                </a:solidFill>
              </a:rPr>
              <a:t>aebcbca</a:t>
            </a:r>
            <a:r>
              <a:rPr lang="pt-br" sz="2200" dirty="0"/>
              <a:t>”)</a:t>
            </a:r>
          </a:p>
          <a:p>
            <a:pPr lvl="1" rtl="0"/>
            <a:r>
              <a:rPr lang="pt-br" sz="2200" dirty="0"/>
              <a:t> Build Number (</a:t>
            </a:r>
            <a:r>
              <a:rPr lang="pt-br" sz="2200" dirty="0">
                <a:solidFill>
                  <a:srgbClr val="000000"/>
                </a:solidFill>
              </a:rPr>
              <a:t>ex.</a:t>
            </a:r>
            <a:r>
              <a:rPr lang="pt-br" sz="2200" dirty="0"/>
              <a:t> “127”</a:t>
            </a:r>
            <a:r>
              <a:rPr lang="pt-br" sz="2200" dirty="0">
                <a:solidFill>
                  <a:srgbClr val="000000"/>
                </a:solidFill>
              </a:rPr>
              <a:t>)</a:t>
            </a:r>
            <a:endParaRPr lang="en-US" sz="2200" dirty="0">
              <a:solidFill>
                <a:srgbClr val="000000"/>
              </a:solidFill>
              <a:latin typeface="Amazon Ember Light" panose="020B0403020204020204"/>
            </a:endParaRPr>
          </a:p>
          <a:p>
            <a:pPr lvl="1" rtl="0"/>
            <a:r>
              <a:rPr lang="pt-br" sz="2200" dirty="0"/>
              <a:t> Build Id (</a:t>
            </a:r>
            <a:r>
              <a:rPr lang="pt-br" sz="2200" dirty="0">
                <a:solidFill>
                  <a:srgbClr val="000000"/>
                </a:solidFill>
              </a:rPr>
              <a:t>ex.,</a:t>
            </a:r>
            <a:r>
              <a:rPr lang="pt-br" sz="2200" dirty="0"/>
              <a:t> “511d5e51-b415-4cb2-b229-b3c8a46b7a2f”</a:t>
            </a:r>
            <a:r>
              <a:rPr lang="pt-br" sz="2200" dirty="0">
                <a:solidFill>
                  <a:srgbClr val="000000"/>
                </a:solidFill>
              </a:rPr>
              <a:t>)</a:t>
            </a:r>
            <a:endParaRPr lang="en-US" sz="2200" dirty="0">
              <a:solidFill>
                <a:srgbClr val="000000"/>
              </a:solidFill>
              <a:latin typeface="Amazon Ember Light" panose="020B0403020204020204"/>
            </a:endParaRPr>
          </a:p>
          <a:p>
            <a:pPr rtl="0"/>
            <a:r>
              <a:rPr lang="pt-br" dirty="0"/>
              <a:t> </a:t>
            </a:r>
            <a:r>
              <a:rPr lang="pt-br" sz="2600" dirty="0"/>
              <a:t>Para várias regiões, repasse (push) para todas as regiões, baixe (pull) da </a:t>
            </a:r>
            <a:r>
              <a:rPr lang="pt-br" sz="2600" dirty="0">
                <a:solidFill>
                  <a:srgbClr val="000000"/>
                </a:solidFill>
              </a:rPr>
              <a:t>mesma região</a:t>
            </a:r>
            <a:r>
              <a:rPr lang="pt-br" sz="2600" dirty="0"/>
              <a:t>.</a:t>
            </a:r>
          </a:p>
          <a:p>
            <a:pPr marL="0" indent="0" rtl="0">
              <a:buNone/>
            </a:pPr>
            <a:endParaRPr lang="en-US" dirty="0"/>
          </a:p>
        </p:txBody>
      </p:sp>
      <p:sp>
        <p:nvSpPr>
          <p:cNvPr id="4" name="Slide Number Placeholder 3"/>
          <p:cNvSpPr>
            <a:spLocks noGrp="1"/>
          </p:cNvSpPr>
          <p:nvPr>
            <p:ph type="sldNum" sz="quarter" idx="12"/>
          </p:nvPr>
        </p:nvSpPr>
        <p:spPr/>
        <p:txBody>
          <a:bodyPr rtlCol="0"/>
          <a:lstStyle/>
          <a:p>
            <a:pPr rtl="0"/>
            <a:fld id="{9FC43BFD-8FF7-A343-A8A6-E2338FCE8046}" type="slidenum">
              <a:rPr lang="en-US" smtClean="0"/>
              <a:pPr rtl="0"/>
              <a:t>35</a:t>
            </a:fld>
            <a:endParaRPr lang="en-US"/>
          </a:p>
        </p:txBody>
      </p:sp>
      <p:sp>
        <p:nvSpPr>
          <p:cNvPr id="5" name="Footer Placeholder 4"/>
          <p:cNvSpPr>
            <a:spLocks noGrp="1"/>
          </p:cNvSpPr>
          <p:nvPr>
            <p:ph type="ftr" sz="quarter" idx="3"/>
          </p:nvPr>
        </p:nvSpPr>
        <p:spPr>
          <a:xfrm>
            <a:off x="419100" y="6356350"/>
            <a:ext cx="4872428" cy="365125"/>
          </a:xfrm>
        </p:spPr>
        <p:txBody>
          <a:bodyPr rtlCol="0"/>
          <a:lstStyle/>
          <a:p>
            <a:pPr rtl="0"/>
            <a:r>
              <a:rPr lang="pt-br"/>
              <a:t>© 2020 Amazon Web Services, Inc. ou suas afiliadas. Todos os direitos reservados.</a:t>
            </a:r>
          </a:p>
        </p:txBody>
      </p:sp>
    </p:spTree>
    <p:custDataLst>
      <p:tags r:id="rId1"/>
    </p:custDataLst>
    <p:extLst>
      <p:ext uri="{BB962C8B-B14F-4D97-AF65-F5344CB8AC3E}">
        <p14:creationId xmlns:p14="http://schemas.microsoft.com/office/powerpoint/2010/main" val="33616736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090" y="380115"/>
            <a:ext cx="9414448" cy="474119"/>
          </a:xfrm>
        </p:spPr>
        <p:txBody>
          <a:bodyPr rtlCol="0">
            <a:noAutofit/>
          </a:bodyPr>
          <a:lstStyle/>
          <a:p>
            <a:pPr rtl="0"/>
            <a:r>
              <a:rPr lang="pt-br" sz="3500" dirty="0"/>
              <a:t>Registro de logs no Amazon CloudWatch Logs</a:t>
            </a:r>
          </a:p>
        </p:txBody>
      </p:sp>
      <p:sp>
        <p:nvSpPr>
          <p:cNvPr id="3" name="Content Placeholder 2"/>
          <p:cNvSpPr>
            <a:spLocks noGrp="1"/>
          </p:cNvSpPr>
          <p:nvPr>
            <p:ph idx="1"/>
          </p:nvPr>
        </p:nvSpPr>
        <p:spPr/>
        <p:txBody>
          <a:bodyPr rtlCol="0"/>
          <a:lstStyle/>
          <a:p>
            <a:pPr rtl="0"/>
            <a:r>
              <a:rPr lang="pt-br" sz="2600" dirty="0"/>
              <a:t> Drivers de log do Docker compatíveis.</a:t>
            </a:r>
          </a:p>
          <a:p>
            <a:pPr lvl="1" rtl="0"/>
            <a:r>
              <a:rPr lang="pt-br" dirty="0"/>
              <a:t> </a:t>
            </a:r>
            <a:r>
              <a:rPr lang="pt-br" sz="2200" dirty="0">
                <a:solidFill>
                  <a:srgbClr val="000000"/>
                </a:solidFill>
              </a:rPr>
              <a:t>json-file</a:t>
            </a:r>
            <a:r>
              <a:rPr lang="pt-br" sz="2200" dirty="0"/>
              <a:t>, syslog, </a:t>
            </a:r>
            <a:r>
              <a:rPr lang="pt-br" sz="2200" dirty="0">
                <a:solidFill>
                  <a:srgbClr val="000000"/>
                </a:solidFill>
              </a:rPr>
              <a:t>journald</a:t>
            </a:r>
            <a:r>
              <a:rPr lang="pt-br" sz="2200" dirty="0"/>
              <a:t>, </a:t>
            </a:r>
            <a:r>
              <a:rPr lang="pt-br" sz="2200" dirty="0">
                <a:solidFill>
                  <a:srgbClr val="000000"/>
                </a:solidFill>
              </a:rPr>
              <a:t>gelf</a:t>
            </a:r>
            <a:r>
              <a:rPr lang="pt-br" sz="2200" dirty="0"/>
              <a:t>, </a:t>
            </a:r>
            <a:r>
              <a:rPr lang="pt-br" sz="2200" dirty="0">
                <a:solidFill>
                  <a:srgbClr val="000000"/>
                </a:solidFill>
              </a:rPr>
              <a:t>fluentd</a:t>
            </a:r>
            <a:r>
              <a:rPr lang="pt-br" sz="2200" dirty="0"/>
              <a:t>, awslogs.</a:t>
            </a:r>
          </a:p>
          <a:p>
            <a:pPr lvl="1" rtl="0"/>
            <a:r>
              <a:rPr lang="pt-br" sz="2200" dirty="0"/>
              <a:t> As saídas stdout/stderr são enviadas automaticamente pelo driver.</a:t>
            </a:r>
          </a:p>
          <a:p>
            <a:pPr rtl="0"/>
            <a:endParaRPr lang="en-US" dirty="0"/>
          </a:p>
          <a:p>
            <a:pPr rtl="0"/>
            <a:r>
              <a:rPr lang="pt-br" dirty="0"/>
              <a:t> </a:t>
            </a:r>
            <a:r>
              <a:rPr lang="pt-br" sz="2600" dirty="0">
                <a:solidFill>
                  <a:srgbClr val="000000"/>
                </a:solidFill>
              </a:rPr>
              <a:t>awslogs</a:t>
            </a:r>
            <a:r>
              <a:rPr lang="pt-br" sz="2600" dirty="0"/>
              <a:t> envia logs para o Amazon CloudWatch Logs.</a:t>
            </a:r>
          </a:p>
          <a:p>
            <a:pPr lvl="1" rtl="0"/>
            <a:r>
              <a:rPr lang="pt-br" dirty="0"/>
              <a:t> </a:t>
            </a:r>
            <a:r>
              <a:rPr lang="pt-br" sz="2200" dirty="0"/>
              <a:t>Grupo de logs para um serviço específico.</a:t>
            </a:r>
          </a:p>
          <a:p>
            <a:pPr lvl="1" rtl="0"/>
            <a:r>
              <a:rPr lang="pt-br" sz="2200" dirty="0"/>
              <a:t> Fluxo de log para cada contêiner.</a:t>
            </a:r>
          </a:p>
          <a:p>
            <a:pPr rtl="0"/>
            <a:endParaRPr lang="en-US" dirty="0"/>
          </a:p>
          <a:p>
            <a:pPr rtl="0"/>
            <a:r>
              <a:rPr lang="pt-br" dirty="0"/>
              <a:t> </a:t>
            </a:r>
            <a:r>
              <a:rPr lang="pt-br" sz="2600" dirty="0"/>
              <a:t>Amazon CloudWatch Logs =&gt; Outros serviços.</a:t>
            </a:r>
          </a:p>
          <a:p>
            <a:pPr lvl="1" rtl="0"/>
            <a:r>
              <a:rPr lang="pt-br" dirty="0"/>
              <a:t> </a:t>
            </a:r>
            <a:r>
              <a:rPr lang="pt-br" sz="2200" dirty="0"/>
              <a:t>Pesquisar (Search), </a:t>
            </a:r>
            <a:r>
              <a:rPr lang="pt-br" sz="2200" dirty="0">
                <a:solidFill>
                  <a:srgbClr val="000000"/>
                </a:solidFill>
              </a:rPr>
              <a:t>filtrar (Filter)</a:t>
            </a:r>
            <a:r>
              <a:rPr lang="pt-br" sz="2200" dirty="0"/>
              <a:t>, exportar (Export) para o Amazon S3, enviar(Send) para o Amazon Kinesis, AWS Lambda, </a:t>
            </a:r>
            <a:r>
              <a:rPr lang="pt-br" sz="2200" dirty="0">
                <a:solidFill>
                  <a:srgbClr val="000000"/>
                </a:solidFill>
              </a:rPr>
              <a:t>Amazon Elasticsearch Service</a:t>
            </a:r>
            <a:r>
              <a:rPr lang="pt-br" sz="2200" dirty="0"/>
              <a:t>.</a:t>
            </a:r>
          </a:p>
          <a:p>
            <a:pPr rtl="0"/>
            <a:endParaRPr lang="en-US" sz="2400" dirty="0"/>
          </a:p>
        </p:txBody>
      </p:sp>
      <p:sp>
        <p:nvSpPr>
          <p:cNvPr id="4" name="Slide Number Placeholder 3"/>
          <p:cNvSpPr>
            <a:spLocks noGrp="1"/>
          </p:cNvSpPr>
          <p:nvPr>
            <p:ph type="sldNum" sz="quarter" idx="12"/>
          </p:nvPr>
        </p:nvSpPr>
        <p:spPr/>
        <p:txBody>
          <a:bodyPr rtlCol="0"/>
          <a:lstStyle/>
          <a:p>
            <a:pPr rtl="0"/>
            <a:fld id="{9FC43BFD-8FF7-A343-A8A6-E2338FCE8046}" type="slidenum">
              <a:rPr lang="en-US" smtClean="0"/>
              <a:pPr rtl="0"/>
              <a:t>36</a:t>
            </a:fld>
            <a:endParaRPr lang="en-US"/>
          </a:p>
        </p:txBody>
      </p:sp>
      <p:sp>
        <p:nvSpPr>
          <p:cNvPr id="5" name="Footer Placeholder 4"/>
          <p:cNvSpPr>
            <a:spLocks noGrp="1"/>
          </p:cNvSpPr>
          <p:nvPr>
            <p:ph type="ftr" sz="quarter" idx="3"/>
          </p:nvPr>
        </p:nvSpPr>
        <p:spPr>
          <a:xfrm>
            <a:off x="419100" y="6356350"/>
            <a:ext cx="5187221" cy="365125"/>
          </a:xfrm>
        </p:spPr>
        <p:txBody>
          <a:bodyPr rtlCol="0"/>
          <a:lstStyle/>
          <a:p>
            <a:pPr rtl="0"/>
            <a:r>
              <a:rPr lang="pt-br" dirty="0"/>
              <a:t>© 2020 Amazon Web Services, Inc. ou suas afiliadas. Todos os direitos reservados.</a:t>
            </a:r>
          </a:p>
        </p:txBody>
      </p:sp>
    </p:spTree>
    <p:custDataLst>
      <p:tags r:id="rId1"/>
    </p:custDataLst>
    <p:extLst>
      <p:ext uri="{BB962C8B-B14F-4D97-AF65-F5344CB8AC3E}">
        <p14:creationId xmlns:p14="http://schemas.microsoft.com/office/powerpoint/2010/main" val="820731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8826" y="2429709"/>
            <a:ext cx="1371600" cy="13716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7691" y="2429709"/>
            <a:ext cx="1364776" cy="137160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86175" y="2429709"/>
            <a:ext cx="1371600" cy="137160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31055" y="2429709"/>
            <a:ext cx="1371600" cy="1371600"/>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60486" y="2429709"/>
            <a:ext cx="1364776" cy="1371600"/>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58630" y="2429709"/>
            <a:ext cx="1371600" cy="1371600"/>
          </a:xfrm>
          <a:prstGeom prst="rect">
            <a:avLst/>
          </a:prstGeom>
        </p:spPr>
      </p:pic>
      <p:sp>
        <p:nvSpPr>
          <p:cNvPr id="6" name="Title 5"/>
          <p:cNvSpPr>
            <a:spLocks noGrp="1"/>
          </p:cNvSpPr>
          <p:nvPr>
            <p:ph type="title"/>
          </p:nvPr>
        </p:nvSpPr>
        <p:spPr>
          <a:xfrm>
            <a:off x="432748" y="365125"/>
            <a:ext cx="9543766" cy="474119"/>
          </a:xfrm>
        </p:spPr>
        <p:txBody>
          <a:bodyPr rtlCol="0">
            <a:noAutofit/>
          </a:bodyPr>
          <a:lstStyle/>
          <a:p>
            <a:pPr rtl="0"/>
            <a:r>
              <a:rPr lang="pt-br" sz="3500" dirty="0">
                <a:solidFill>
                  <a:srgbClr val="FFFFFF"/>
                </a:solidFill>
              </a:rPr>
              <a:t>Ciclo de vida</a:t>
            </a:r>
            <a:r>
              <a:rPr lang="pt-br" sz="3500" dirty="0"/>
              <a:t> de desenvolvimento de software</a:t>
            </a:r>
            <a:endParaRPr lang="en-US" sz="3500" dirty="0">
              <a:solidFill>
                <a:srgbClr val="FFFFFF"/>
              </a:solidFill>
              <a:latin typeface="Amazon Ember Light" panose="020B0403020204020204"/>
            </a:endParaRPr>
          </a:p>
        </p:txBody>
      </p:sp>
      <p:sp>
        <p:nvSpPr>
          <p:cNvPr id="2" name="Slide Number Placeholder 1"/>
          <p:cNvSpPr>
            <a:spLocks noGrp="1"/>
          </p:cNvSpPr>
          <p:nvPr>
            <p:ph type="sldNum" sz="quarter" idx="12"/>
          </p:nvPr>
        </p:nvSpPr>
        <p:spPr/>
        <p:txBody>
          <a:bodyPr rtlCol="0"/>
          <a:lstStyle/>
          <a:p>
            <a:pPr rtl="0"/>
            <a:fld id="{9FC43BFD-8FF7-A343-A8A6-E2338FCE8046}" type="slidenum">
              <a:rPr lang="en-US" smtClean="0"/>
              <a:pPr/>
              <a:t>4</a:t>
            </a:fld>
            <a:endParaRPr lang="en-US"/>
          </a:p>
        </p:txBody>
      </p:sp>
      <p:sp>
        <p:nvSpPr>
          <p:cNvPr id="58" name="TextBox 57"/>
          <p:cNvSpPr txBox="1"/>
          <p:nvPr/>
        </p:nvSpPr>
        <p:spPr>
          <a:xfrm>
            <a:off x="2292328" y="3908608"/>
            <a:ext cx="1644597" cy="338553"/>
          </a:xfrm>
          <a:prstGeom prst="rect">
            <a:avLst/>
          </a:prstGeom>
          <a:noFill/>
        </p:spPr>
        <p:txBody>
          <a:bodyPr wrap="square" rtlCol="0">
            <a:spAutoFit/>
          </a:bodyPr>
          <a:lstStyle/>
          <a:p>
            <a:pPr algn="ctr" rtl="0"/>
            <a:r>
              <a:rPr lang="pt-br" sz="1600" dirty="0">
                <a:latin typeface="Amazon Ember" panose="02000000000000000000" pitchFamily="2" charset="0"/>
                <a:ea typeface="Amazon Ember" panose="02000000000000000000" pitchFamily="2" charset="0"/>
                <a:cs typeface="Amazon Ember" charset="0"/>
              </a:rPr>
              <a:t>Code repository (Repositórios de códigos)</a:t>
            </a:r>
          </a:p>
        </p:txBody>
      </p:sp>
      <p:sp>
        <p:nvSpPr>
          <p:cNvPr id="59" name="TextBox 58"/>
          <p:cNvSpPr txBox="1"/>
          <p:nvPr/>
        </p:nvSpPr>
        <p:spPr>
          <a:xfrm>
            <a:off x="4122132" y="3908608"/>
            <a:ext cx="1644597" cy="584775"/>
          </a:xfrm>
          <a:prstGeom prst="rect">
            <a:avLst/>
          </a:prstGeom>
          <a:noFill/>
        </p:spPr>
        <p:txBody>
          <a:bodyPr wrap="square" rtlCol="0">
            <a:spAutoFit/>
          </a:bodyPr>
          <a:lstStyle/>
          <a:p>
            <a:pPr algn="ctr" rtl="0"/>
            <a:r>
              <a:rPr lang="pt-br" sz="1600">
                <a:solidFill>
                  <a:srgbClr val="000000"/>
                </a:solidFill>
                <a:latin typeface="Amazon Ember" panose="02000000000000000000" pitchFamily="2" charset="0"/>
                <a:ea typeface="Amazon Ember" panose="02000000000000000000" pitchFamily="2" charset="0"/>
                <a:cs typeface="Amazon Ember" charset="0"/>
              </a:rPr>
              <a:t>Ambiente</a:t>
            </a:r>
            <a:r>
              <a:rPr lang="pt-br" sz="1600">
                <a:latin typeface="Amazon Ember" panose="02000000000000000000" pitchFamily="2" charset="0"/>
                <a:ea typeface="Amazon Ember" panose="02000000000000000000" pitchFamily="2" charset="0"/>
                <a:cs typeface="Amazon Ember" charset="0"/>
              </a:rPr>
              <a:t> de compilação</a:t>
            </a:r>
            <a:endParaRPr lang="en-US" sz="1600">
              <a:solidFill>
                <a:srgbClr val="000000"/>
              </a:solidFill>
              <a:latin typeface="Amazon Ember" panose="02000000000000000000"/>
              <a:ea typeface="Amazon Ember" panose="02000000000000000000" pitchFamily="2" charset="0"/>
              <a:cs typeface="Amazon Ember" charset="0"/>
            </a:endParaRPr>
          </a:p>
        </p:txBody>
      </p:sp>
      <p:sp>
        <p:nvSpPr>
          <p:cNvPr id="60" name="TextBox 59"/>
          <p:cNvSpPr txBox="1"/>
          <p:nvPr/>
        </p:nvSpPr>
        <p:spPr>
          <a:xfrm>
            <a:off x="7663325" y="3908608"/>
            <a:ext cx="1644597" cy="584775"/>
          </a:xfrm>
          <a:prstGeom prst="rect">
            <a:avLst/>
          </a:prstGeom>
          <a:noFill/>
        </p:spPr>
        <p:txBody>
          <a:bodyPr wrap="square" rtlCol="0">
            <a:spAutoFit/>
          </a:bodyPr>
          <a:lstStyle/>
          <a:p>
            <a:pPr algn="ctr" rtl="0"/>
            <a:r>
              <a:rPr lang="pt-br" sz="1600" dirty="0">
                <a:latin typeface="Amazon Ember" panose="02000000000000000000" pitchFamily="2" charset="0"/>
                <a:ea typeface="Amazon Ember" panose="02000000000000000000" pitchFamily="2" charset="0"/>
                <a:cs typeface="Amazon Ember" charset="0"/>
              </a:rPr>
              <a:t>Ambiente </a:t>
            </a:r>
            <a:br>
              <a:rPr lang="pt-BR" sz="1600" dirty="0">
                <a:latin typeface="Amazon Ember" panose="02000000000000000000" pitchFamily="2" charset="0"/>
                <a:ea typeface="Amazon Ember" panose="02000000000000000000" pitchFamily="2" charset="0"/>
                <a:cs typeface="Amazon Ember" charset="0"/>
              </a:rPr>
            </a:br>
            <a:r>
              <a:rPr lang="pt-br" sz="1600" dirty="0">
                <a:latin typeface="Amazon Ember" panose="02000000000000000000" pitchFamily="2" charset="0"/>
                <a:ea typeface="Amazon Ember" panose="02000000000000000000" pitchFamily="2" charset="0"/>
                <a:cs typeface="Amazon Ember" charset="0"/>
              </a:rPr>
              <a:t>de teste</a:t>
            </a:r>
          </a:p>
        </p:txBody>
      </p:sp>
      <p:sp>
        <p:nvSpPr>
          <p:cNvPr id="61" name="TextBox 60"/>
          <p:cNvSpPr txBox="1"/>
          <p:nvPr/>
        </p:nvSpPr>
        <p:spPr>
          <a:xfrm>
            <a:off x="9420576" y="3908608"/>
            <a:ext cx="1644597" cy="584775"/>
          </a:xfrm>
          <a:prstGeom prst="rect">
            <a:avLst/>
          </a:prstGeom>
          <a:noFill/>
        </p:spPr>
        <p:txBody>
          <a:bodyPr wrap="square" rtlCol="0">
            <a:spAutoFit/>
          </a:bodyPr>
          <a:lstStyle/>
          <a:p>
            <a:pPr algn="ctr" rtl="0"/>
            <a:r>
              <a:rPr lang="pt-br" sz="1600" dirty="0">
                <a:latin typeface="Amazon Ember" panose="02000000000000000000" pitchFamily="2" charset="0"/>
                <a:ea typeface="Amazon Ember" panose="02000000000000000000" pitchFamily="2" charset="0"/>
                <a:cs typeface="Amazon Ember" charset="0"/>
              </a:rPr>
              <a:t>Ambiente de implantação</a:t>
            </a:r>
          </a:p>
        </p:txBody>
      </p:sp>
      <p:sp>
        <p:nvSpPr>
          <p:cNvPr id="62" name="TextBox 61"/>
          <p:cNvSpPr txBox="1"/>
          <p:nvPr/>
        </p:nvSpPr>
        <p:spPr>
          <a:xfrm>
            <a:off x="557781" y="3908608"/>
            <a:ext cx="1644597" cy="338553"/>
          </a:xfrm>
          <a:prstGeom prst="rect">
            <a:avLst/>
          </a:prstGeom>
          <a:noFill/>
        </p:spPr>
        <p:txBody>
          <a:bodyPr wrap="square" rtlCol="0">
            <a:spAutoFit/>
          </a:bodyPr>
          <a:lstStyle/>
          <a:p>
            <a:pPr algn="ctr" rtl="0"/>
            <a:r>
              <a:rPr lang="pt-br" sz="1600" dirty="0">
                <a:latin typeface="Amazon Ember" panose="02000000000000000000" pitchFamily="2" charset="0"/>
                <a:ea typeface="Amazon Ember" panose="02000000000000000000" pitchFamily="2" charset="0"/>
                <a:cs typeface="Amazon Ember" charset="0"/>
              </a:rPr>
              <a:t>Source code (Código-fonte)</a:t>
            </a:r>
          </a:p>
        </p:txBody>
      </p:sp>
      <p:sp>
        <p:nvSpPr>
          <p:cNvPr id="35" name="TextBox 34"/>
          <p:cNvSpPr txBox="1"/>
          <p:nvPr/>
        </p:nvSpPr>
        <p:spPr>
          <a:xfrm>
            <a:off x="5798392" y="3908608"/>
            <a:ext cx="1421270" cy="584775"/>
          </a:xfrm>
          <a:prstGeom prst="rect">
            <a:avLst/>
          </a:prstGeom>
          <a:noFill/>
        </p:spPr>
        <p:txBody>
          <a:bodyPr wrap="square" rtlCol="0">
            <a:spAutoFit/>
          </a:bodyPr>
          <a:lstStyle/>
          <a:p>
            <a:pPr algn="ctr" rtl="0"/>
            <a:r>
              <a:rPr lang="pt-br" sz="1600" dirty="0">
                <a:solidFill>
                  <a:srgbClr val="000000"/>
                </a:solidFill>
                <a:latin typeface="Amazon Ember" panose="02000000000000000000" pitchFamily="2" charset="0"/>
                <a:ea typeface="Amazon Ember" panose="02000000000000000000" pitchFamily="2" charset="0"/>
                <a:cs typeface="Amazon Ember" charset="0"/>
              </a:rPr>
              <a:t>Repositório</a:t>
            </a:r>
            <a:endParaRPr lang="en-US" sz="1600" dirty="0">
              <a:solidFill>
                <a:srgbClr val="000000"/>
              </a:solidFill>
              <a:latin typeface="Amazon Ember" panose="02000000000000000000"/>
              <a:ea typeface="Amazon Ember" panose="02000000000000000000" pitchFamily="2" charset="0"/>
              <a:cs typeface="Amazon Ember" charset="0"/>
            </a:endParaRPr>
          </a:p>
          <a:p>
            <a:pPr algn="ctr" rtl="0"/>
            <a:r>
              <a:rPr lang="pt-br" sz="1600" dirty="0">
                <a:solidFill>
                  <a:srgbClr val="000000"/>
                </a:solidFill>
                <a:latin typeface="Amazon Ember" panose="02000000000000000000" pitchFamily="2" charset="0"/>
                <a:ea typeface="Amazon Ember" panose="02000000000000000000" pitchFamily="2" charset="0"/>
                <a:cs typeface="Amazon Ember" charset="0"/>
              </a:rPr>
              <a:t>do Artifact</a:t>
            </a:r>
            <a:endParaRPr lang="en-US" sz="1600" dirty="0">
              <a:solidFill>
                <a:srgbClr val="000000"/>
              </a:solidFill>
              <a:latin typeface="Amazon Ember" panose="02000000000000000000"/>
              <a:ea typeface="Amazon Ember" panose="02000000000000000000" pitchFamily="2" charset="0"/>
              <a:cs typeface="Amazon Ember" charset="0"/>
            </a:endParaRPr>
          </a:p>
        </p:txBody>
      </p:sp>
      <p:sp>
        <p:nvSpPr>
          <p:cNvPr id="3" name="Footer Placeholder 2"/>
          <p:cNvSpPr>
            <a:spLocks noGrp="1"/>
          </p:cNvSpPr>
          <p:nvPr>
            <p:ph type="ftr" sz="quarter" idx="3"/>
          </p:nvPr>
        </p:nvSpPr>
        <p:spPr>
          <a:xfrm>
            <a:off x="419100" y="6356350"/>
            <a:ext cx="4357616" cy="365125"/>
          </a:xfrm>
        </p:spPr>
        <p:txBody>
          <a:bodyPr rtlCol="0"/>
          <a:lstStyle/>
          <a:p>
            <a:pPr rtl="0"/>
            <a:r>
              <a:rPr lang="pt-br"/>
              <a:t>© 2020 Amazon Web Services, Inc. ou suas afiliadas. Todos os direitos reservados.</a:t>
            </a:r>
          </a:p>
        </p:txBody>
      </p:sp>
      <p:cxnSp>
        <p:nvCxnSpPr>
          <p:cNvPr id="18" name="Straight Arrow Connector 17"/>
          <p:cNvCxnSpPr/>
          <p:nvPr/>
        </p:nvCxnSpPr>
        <p:spPr>
          <a:xfrm>
            <a:off x="1883129" y="3115509"/>
            <a:ext cx="785326" cy="0"/>
          </a:xfrm>
          <a:prstGeom prst="straightConnector1">
            <a:avLst/>
          </a:prstGeom>
          <a:ln w="12700">
            <a:tailEnd type="arrow" w="med" len="sm"/>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3552188" y="3115509"/>
            <a:ext cx="751564" cy="0"/>
          </a:xfrm>
          <a:prstGeom prst="straightConnector1">
            <a:avLst/>
          </a:prstGeom>
          <a:ln w="12700">
            <a:tailEnd type="arrow" w="med" len="sm"/>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1" idx="3"/>
            <a:endCxn id="9" idx="1"/>
          </p:cNvCxnSpPr>
          <p:nvPr/>
        </p:nvCxnSpPr>
        <p:spPr>
          <a:xfrm>
            <a:off x="5598643" y="3115509"/>
            <a:ext cx="363999" cy="0"/>
          </a:xfrm>
          <a:prstGeom prst="straightConnector1">
            <a:avLst/>
          </a:prstGeom>
          <a:ln w="12700">
            <a:tailEnd type="arrow" w="med" len="sm"/>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7036710" y="3115509"/>
            <a:ext cx="1009155" cy="0"/>
          </a:xfrm>
          <a:prstGeom prst="straightConnector1">
            <a:avLst/>
          </a:prstGeom>
          <a:ln w="12700">
            <a:tailEnd type="arrow" w="med" len="sm"/>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8878836" y="3115509"/>
            <a:ext cx="835514" cy="0"/>
          </a:xfrm>
          <a:prstGeom prst="straightConnector1">
            <a:avLst/>
          </a:prstGeom>
          <a:ln w="12700">
            <a:tailEnd type="arrow" w="med" len="sm"/>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509526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4719" y="4148714"/>
            <a:ext cx="1371600" cy="137160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68131" y="2044311"/>
            <a:ext cx="1364776" cy="137160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74894" y="4148714"/>
            <a:ext cx="1371600" cy="1371600"/>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74894" y="2044311"/>
            <a:ext cx="1364776" cy="1371600"/>
          </a:xfrm>
          <a:prstGeom prst="rect">
            <a:avLst/>
          </a:prstGeom>
        </p:spPr>
      </p:pic>
      <p:sp>
        <p:nvSpPr>
          <p:cNvPr id="6" name="Title 5"/>
          <p:cNvSpPr>
            <a:spLocks noGrp="1"/>
          </p:cNvSpPr>
          <p:nvPr>
            <p:ph type="title"/>
          </p:nvPr>
        </p:nvSpPr>
        <p:spPr>
          <a:xfrm>
            <a:off x="432748" y="365125"/>
            <a:ext cx="9034272" cy="474119"/>
          </a:xfrm>
        </p:spPr>
        <p:txBody>
          <a:bodyPr rtlCol="0">
            <a:noAutofit/>
          </a:bodyPr>
          <a:lstStyle/>
          <a:p>
            <a:pPr rtl="0"/>
            <a:r>
              <a:rPr lang="pt-br" sz="3500" dirty="0">
                <a:solidFill>
                  <a:srgbClr val="FFFFFF"/>
                </a:solidFill>
              </a:rPr>
              <a:t>Componentes do</a:t>
            </a:r>
            <a:r>
              <a:rPr lang="pt-br" sz="3500" dirty="0"/>
              <a:t> </a:t>
            </a:r>
            <a:r>
              <a:rPr lang="pt-br" sz="3500" dirty="0">
                <a:solidFill>
                  <a:srgbClr val="FFFFFF"/>
                </a:solidFill>
              </a:rPr>
              <a:t>ambiente </a:t>
            </a:r>
            <a:r>
              <a:rPr lang="pt-br" sz="3500" dirty="0"/>
              <a:t>de</a:t>
            </a:r>
            <a:r>
              <a:rPr lang="pt-br" sz="3500" dirty="0">
                <a:solidFill>
                  <a:srgbClr val="FFFFFF"/>
                </a:solidFill>
              </a:rPr>
              <a:t> aplicações</a:t>
            </a:r>
          </a:p>
        </p:txBody>
      </p:sp>
      <p:sp>
        <p:nvSpPr>
          <p:cNvPr id="2" name="Slide Number Placeholder 1"/>
          <p:cNvSpPr>
            <a:spLocks noGrp="1"/>
          </p:cNvSpPr>
          <p:nvPr>
            <p:ph type="sldNum" sz="quarter" idx="12"/>
          </p:nvPr>
        </p:nvSpPr>
        <p:spPr/>
        <p:txBody>
          <a:bodyPr rtlCol="0"/>
          <a:lstStyle/>
          <a:p>
            <a:pPr rtl="0"/>
            <a:fld id="{9FC43BFD-8FF7-A343-A8A6-E2338FCE8046}" type="slidenum">
              <a:rPr lang="en-US" smtClean="0"/>
              <a:pPr/>
              <a:t>5</a:t>
            </a:fld>
            <a:endParaRPr lang="en-US"/>
          </a:p>
        </p:txBody>
      </p:sp>
      <p:sp>
        <p:nvSpPr>
          <p:cNvPr id="9" name="TextBox 8"/>
          <p:cNvSpPr txBox="1"/>
          <p:nvPr/>
        </p:nvSpPr>
        <p:spPr>
          <a:xfrm>
            <a:off x="791571" y="2130787"/>
            <a:ext cx="3444518" cy="1200329"/>
          </a:xfrm>
          <a:prstGeom prst="rect">
            <a:avLst/>
          </a:prstGeom>
          <a:noFill/>
        </p:spPr>
        <p:txBody>
          <a:bodyPr wrap="square" rtlCol="0">
            <a:spAutoFit/>
          </a:bodyPr>
          <a:lstStyle/>
          <a:p>
            <a:pPr algn="ctr" rtl="0"/>
            <a:r>
              <a:rPr lang="pt-br" sz="2400" dirty="0">
                <a:latin typeface="Amazon Ember" panose="02000000000000000000" pitchFamily="2" charset="0"/>
                <a:ea typeface="Amazon Ember" panose="02000000000000000000" pitchFamily="2" charset="0"/>
              </a:rPr>
              <a:t>Runtime Engine (Mecanismo de tempo de execução)</a:t>
            </a:r>
          </a:p>
        </p:txBody>
      </p:sp>
      <p:sp>
        <p:nvSpPr>
          <p:cNvPr id="10" name="TextBox 9"/>
          <p:cNvSpPr txBox="1"/>
          <p:nvPr/>
        </p:nvSpPr>
        <p:spPr>
          <a:xfrm>
            <a:off x="7596186" y="2499279"/>
            <a:ext cx="1424984" cy="461665"/>
          </a:xfrm>
          <a:prstGeom prst="rect">
            <a:avLst/>
          </a:prstGeom>
          <a:noFill/>
        </p:spPr>
        <p:txBody>
          <a:bodyPr wrap="square" rtlCol="0">
            <a:spAutoFit/>
          </a:bodyPr>
          <a:lstStyle/>
          <a:p>
            <a:pPr rtl="0"/>
            <a:r>
              <a:rPr lang="pt-br" sz="2400" dirty="0">
                <a:latin typeface="Amazon Ember" panose="02000000000000000000" pitchFamily="2" charset="0"/>
                <a:ea typeface="Amazon Ember" panose="02000000000000000000" pitchFamily="2" charset="0"/>
              </a:rPr>
              <a:t>Código</a:t>
            </a:r>
          </a:p>
        </p:txBody>
      </p:sp>
      <p:sp>
        <p:nvSpPr>
          <p:cNvPr id="11" name="TextBox 10"/>
          <p:cNvSpPr txBox="1"/>
          <p:nvPr/>
        </p:nvSpPr>
        <p:spPr>
          <a:xfrm>
            <a:off x="1988473" y="4603682"/>
            <a:ext cx="2341189" cy="461665"/>
          </a:xfrm>
          <a:prstGeom prst="rect">
            <a:avLst/>
          </a:prstGeom>
          <a:noFill/>
        </p:spPr>
        <p:txBody>
          <a:bodyPr wrap="square" rtlCol="0">
            <a:spAutoFit/>
          </a:bodyPr>
          <a:lstStyle/>
          <a:p>
            <a:pPr algn="ctr" rtl="0"/>
            <a:r>
              <a:rPr lang="pt-br" sz="2400">
                <a:latin typeface="Amazon Ember" panose="02000000000000000000" pitchFamily="2" charset="0"/>
                <a:ea typeface="Amazon Ember" panose="02000000000000000000" pitchFamily="2" charset="0"/>
              </a:rPr>
              <a:t>Dependências</a:t>
            </a:r>
          </a:p>
        </p:txBody>
      </p:sp>
      <p:sp>
        <p:nvSpPr>
          <p:cNvPr id="29" name="TextBox 28"/>
          <p:cNvSpPr txBox="1"/>
          <p:nvPr/>
        </p:nvSpPr>
        <p:spPr>
          <a:xfrm>
            <a:off x="7596186" y="4603682"/>
            <a:ext cx="2411121" cy="461665"/>
          </a:xfrm>
          <a:prstGeom prst="rect">
            <a:avLst/>
          </a:prstGeom>
          <a:noFill/>
        </p:spPr>
        <p:txBody>
          <a:bodyPr wrap="square" rtlCol="0">
            <a:spAutoFit/>
          </a:bodyPr>
          <a:lstStyle/>
          <a:p>
            <a:pPr rtl="0"/>
            <a:r>
              <a:rPr lang="pt-br" sz="2400" dirty="0">
                <a:latin typeface="Amazon Ember" panose="02000000000000000000" pitchFamily="2" charset="0"/>
                <a:ea typeface="Amazon Ember" panose="02000000000000000000" pitchFamily="2" charset="0"/>
              </a:rPr>
              <a:t>Configuração</a:t>
            </a:r>
          </a:p>
        </p:txBody>
      </p:sp>
      <p:cxnSp>
        <p:nvCxnSpPr>
          <p:cNvPr id="31" name="Straight Arrow Connector 30"/>
          <p:cNvCxnSpPr/>
          <p:nvPr/>
        </p:nvCxnSpPr>
        <p:spPr>
          <a:xfrm>
            <a:off x="5539670" y="2730111"/>
            <a:ext cx="828461" cy="0"/>
          </a:xfrm>
          <a:prstGeom prst="straightConnector1">
            <a:avLst/>
          </a:prstGeom>
          <a:ln>
            <a:solidFill>
              <a:schemeClr val="tx1"/>
            </a:solidFill>
            <a:headEnd type="arrow" w="med" len="sm"/>
            <a:tailEnd type="arrow" w="med" len="sm"/>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5546494" y="4834514"/>
            <a:ext cx="818225" cy="0"/>
          </a:xfrm>
          <a:prstGeom prst="straightConnector1">
            <a:avLst/>
          </a:prstGeom>
          <a:ln>
            <a:solidFill>
              <a:schemeClr val="tx1"/>
            </a:solidFill>
            <a:headEnd type="arrow" w="med" len="sm"/>
            <a:tailEnd type="arrow" w="med" len="sm"/>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14" idx="2"/>
            <a:endCxn id="13" idx="0"/>
          </p:cNvCxnSpPr>
          <p:nvPr/>
        </p:nvCxnSpPr>
        <p:spPr>
          <a:xfrm>
            <a:off x="4857282" y="3415911"/>
            <a:ext cx="3412" cy="732803"/>
          </a:xfrm>
          <a:prstGeom prst="straightConnector1">
            <a:avLst/>
          </a:prstGeom>
          <a:ln>
            <a:solidFill>
              <a:schemeClr val="tx1"/>
            </a:solidFill>
            <a:headEnd type="arrow" w="med" len="sm"/>
            <a:tailEnd type="arrow" w="med" len="sm"/>
          </a:ln>
        </p:spPr>
        <p:style>
          <a:lnRef idx="2">
            <a:schemeClr val="accent1"/>
          </a:lnRef>
          <a:fillRef idx="0">
            <a:schemeClr val="accent1"/>
          </a:fillRef>
          <a:effectRef idx="1">
            <a:schemeClr val="accent1"/>
          </a:effectRef>
          <a:fontRef idx="minor">
            <a:schemeClr val="tx1"/>
          </a:fontRef>
        </p:style>
      </p:cxnSp>
      <p:sp>
        <p:nvSpPr>
          <p:cNvPr id="7" name="Footer Placeholder 6"/>
          <p:cNvSpPr>
            <a:spLocks noGrp="1"/>
          </p:cNvSpPr>
          <p:nvPr>
            <p:ph type="ftr" sz="quarter" idx="3"/>
          </p:nvPr>
        </p:nvSpPr>
        <p:spPr>
          <a:xfrm>
            <a:off x="419100" y="6356350"/>
            <a:ext cx="4521390" cy="365125"/>
          </a:xfrm>
        </p:spPr>
        <p:txBody>
          <a:bodyPr rtlCol="0"/>
          <a:lstStyle/>
          <a:p>
            <a:pPr rtl="0"/>
            <a:r>
              <a:rPr lang="pt-br" dirty="0"/>
              <a:t>© 2020 Amazon Web Services, Inc. ou suas afiliadas. Todos os direitos reservados.</a:t>
            </a:r>
          </a:p>
        </p:txBody>
      </p:sp>
      <p:cxnSp>
        <p:nvCxnSpPr>
          <p:cNvPr id="21" name="Straight Arrow Connector 20"/>
          <p:cNvCxnSpPr>
            <a:stCxn id="12" idx="2"/>
            <a:endCxn id="8" idx="0"/>
          </p:cNvCxnSpPr>
          <p:nvPr/>
        </p:nvCxnSpPr>
        <p:spPr>
          <a:xfrm>
            <a:off x="7050519" y="3415911"/>
            <a:ext cx="0" cy="732803"/>
          </a:xfrm>
          <a:prstGeom prst="straightConnector1">
            <a:avLst/>
          </a:prstGeom>
          <a:ln>
            <a:solidFill>
              <a:schemeClr val="tx1"/>
            </a:solidFill>
            <a:headEnd type="arrow" w="med" len="sm"/>
            <a:tailEnd type="arrow" w="med" len="sm"/>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744458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748" y="365125"/>
            <a:ext cx="9034272" cy="474119"/>
          </a:xfrm>
        </p:spPr>
        <p:txBody>
          <a:bodyPr rtlCol="0">
            <a:noAutofit/>
          </a:bodyPr>
          <a:lstStyle/>
          <a:p>
            <a:pPr rtl="0"/>
            <a:r>
              <a:rPr lang="pt-br" sz="3500" dirty="0"/>
              <a:t>Qual problema você precisa resolver?</a:t>
            </a:r>
          </a:p>
        </p:txBody>
      </p:sp>
      <p:sp>
        <p:nvSpPr>
          <p:cNvPr id="3" name="Content Placeholder 2"/>
          <p:cNvSpPr>
            <a:spLocks noGrp="1"/>
          </p:cNvSpPr>
          <p:nvPr>
            <p:ph idx="1"/>
          </p:nvPr>
        </p:nvSpPr>
        <p:spPr>
          <a:xfrm>
            <a:off x="419102" y="1528175"/>
            <a:ext cx="2637998" cy="4258476"/>
          </a:xfrm>
        </p:spPr>
        <p:txBody>
          <a:bodyPr rtlCol="0">
            <a:noAutofit/>
          </a:bodyPr>
          <a:lstStyle/>
          <a:p>
            <a:pPr rtl="0"/>
            <a:r>
              <a:rPr lang="pt-br" sz="1800" dirty="0"/>
              <a:t>Pilhas </a:t>
            </a:r>
            <a:r>
              <a:rPr lang="pt-br" sz="1800" dirty="0">
                <a:solidFill>
                  <a:srgbClr val="000000"/>
                </a:solidFill>
              </a:rPr>
              <a:t>de aplicações</a:t>
            </a:r>
            <a:r>
              <a:rPr lang="pt-BR" sz="1800" dirty="0"/>
              <a:t> </a:t>
            </a:r>
            <a:r>
              <a:rPr lang="pt-br" sz="1800" dirty="0"/>
              <a:t>diferentes</a:t>
            </a:r>
          </a:p>
          <a:p>
            <a:pPr rtl="0"/>
            <a:endParaRPr lang="en-US" sz="1800" dirty="0"/>
          </a:p>
          <a:p>
            <a:pPr rtl="0"/>
            <a:r>
              <a:rPr lang="pt-br" sz="1800" dirty="0"/>
              <a:t>Diferentes ambientes de implantação de hardware</a:t>
            </a:r>
          </a:p>
          <a:p>
            <a:pPr rtl="0"/>
            <a:endParaRPr lang="en-US" sz="1800" dirty="0"/>
          </a:p>
          <a:p>
            <a:pPr rtl="0"/>
            <a:r>
              <a:rPr lang="pt-br" sz="1800" dirty="0"/>
              <a:t>Como </a:t>
            </a:r>
            <a:r>
              <a:rPr lang="pt-br" sz="1800" dirty="0">
                <a:solidFill>
                  <a:srgbClr val="000000"/>
                </a:solidFill>
              </a:rPr>
              <a:t>executar todas as aplicações em</a:t>
            </a:r>
            <a:r>
              <a:rPr lang="pt-br" sz="1800" dirty="0"/>
              <a:t> ambientes</a:t>
            </a:r>
            <a:r>
              <a:rPr lang="pt-BR" sz="1800" dirty="0"/>
              <a:t> </a:t>
            </a:r>
            <a:r>
              <a:rPr lang="pt-br" sz="1800" dirty="0"/>
              <a:t>diferentes</a:t>
            </a:r>
          </a:p>
          <a:p>
            <a:pPr marL="0" indent="0" rtl="0">
              <a:buNone/>
            </a:pPr>
            <a:endParaRPr lang="en-US" sz="1800" dirty="0"/>
          </a:p>
          <a:p>
            <a:pPr rtl="0"/>
            <a:r>
              <a:rPr lang="pt-br" sz="1800" dirty="0"/>
              <a:t>Como migrar facilmente de</a:t>
            </a:r>
            <a:r>
              <a:rPr lang="pt-BR" sz="1800" dirty="0"/>
              <a:t> </a:t>
            </a:r>
            <a:r>
              <a:rPr lang="pt-br" sz="1800" dirty="0"/>
              <a:t>um ambiente para</a:t>
            </a:r>
            <a:r>
              <a:rPr lang="pt-BR" sz="1800" dirty="0"/>
              <a:t> </a:t>
            </a:r>
            <a:r>
              <a:rPr lang="pt-br" sz="1800" dirty="0"/>
              <a:t>outro</a:t>
            </a:r>
          </a:p>
          <a:p>
            <a:pPr rtl="0"/>
            <a:endParaRPr lang="en-US" sz="1800" dirty="0"/>
          </a:p>
        </p:txBody>
      </p:sp>
      <p:sp>
        <p:nvSpPr>
          <p:cNvPr id="54" name="Slide Number Placeholder 53"/>
          <p:cNvSpPr>
            <a:spLocks noGrp="1"/>
          </p:cNvSpPr>
          <p:nvPr>
            <p:ph type="sldNum" sz="quarter" idx="12"/>
          </p:nvPr>
        </p:nvSpPr>
        <p:spPr/>
        <p:txBody>
          <a:bodyPr rtlCol="0"/>
          <a:lstStyle/>
          <a:p>
            <a:pPr rtl="0"/>
            <a:fld id="{9FC43BFD-8FF7-A343-A8A6-E2338FCE8046}" type="slidenum">
              <a:rPr lang="en-US" smtClean="0"/>
              <a:pPr/>
              <a:t>6</a:t>
            </a:fld>
            <a:endParaRPr lang="en-US"/>
          </a:p>
        </p:txBody>
      </p:sp>
      <p:sp>
        <p:nvSpPr>
          <p:cNvPr id="55" name="Footer Placeholder 54"/>
          <p:cNvSpPr>
            <a:spLocks noGrp="1"/>
          </p:cNvSpPr>
          <p:nvPr>
            <p:ph type="ftr" sz="quarter" idx="3"/>
          </p:nvPr>
        </p:nvSpPr>
        <p:spPr>
          <a:xfrm>
            <a:off x="419099" y="6356350"/>
            <a:ext cx="4548685" cy="365125"/>
          </a:xfrm>
        </p:spPr>
        <p:txBody>
          <a:bodyPr rtlCol="0"/>
          <a:lstStyle/>
          <a:p>
            <a:pPr rtl="0"/>
            <a:r>
              <a:rPr lang="pt-br" dirty="0"/>
              <a:t>© 2020 Amazon Web Services, Inc. ou suas afiliadas. Todos os direitos reservados.</a:t>
            </a:r>
          </a:p>
        </p:txBody>
      </p:sp>
      <p:graphicFrame>
        <p:nvGraphicFramePr>
          <p:cNvPr id="4" name="Table 3"/>
          <p:cNvGraphicFramePr>
            <a:graphicFrameLocks noGrp="1"/>
          </p:cNvGraphicFramePr>
          <p:nvPr>
            <p:extLst>
              <p:ext uri="{D42A27DB-BD31-4B8C-83A1-F6EECF244321}">
                <p14:modId xmlns:p14="http://schemas.microsoft.com/office/powerpoint/2010/main" val="3708886396"/>
              </p:ext>
            </p:extLst>
          </p:nvPr>
        </p:nvGraphicFramePr>
        <p:xfrm>
          <a:off x="3220873" y="1401777"/>
          <a:ext cx="8649681" cy="4876195"/>
        </p:xfrm>
        <a:graphic>
          <a:graphicData uri="http://schemas.openxmlformats.org/drawingml/2006/table">
            <a:tbl>
              <a:tblPr firstRow="1" bandRow="1">
                <a:tableStyleId>{5C22544A-7EE6-4342-B048-85BDC9FD1C3A}</a:tableStyleId>
              </a:tblPr>
              <a:tblGrid>
                <a:gridCol w="1241945">
                  <a:extLst>
                    <a:ext uri="{9D8B030D-6E8A-4147-A177-3AD203B41FA5}">
                      <a16:colId xmlns:a16="http://schemas.microsoft.com/office/drawing/2014/main" val="20000"/>
                    </a:ext>
                  </a:extLst>
                </a:gridCol>
                <a:gridCol w="1091821">
                  <a:extLst>
                    <a:ext uri="{9D8B030D-6E8A-4147-A177-3AD203B41FA5}">
                      <a16:colId xmlns:a16="http://schemas.microsoft.com/office/drawing/2014/main" val="20001"/>
                    </a:ext>
                  </a:extLst>
                </a:gridCol>
                <a:gridCol w="1009934">
                  <a:extLst>
                    <a:ext uri="{9D8B030D-6E8A-4147-A177-3AD203B41FA5}">
                      <a16:colId xmlns:a16="http://schemas.microsoft.com/office/drawing/2014/main" val="20002"/>
                    </a:ext>
                  </a:extLst>
                </a:gridCol>
                <a:gridCol w="1009934">
                  <a:extLst>
                    <a:ext uri="{9D8B030D-6E8A-4147-A177-3AD203B41FA5}">
                      <a16:colId xmlns:a16="http://schemas.microsoft.com/office/drawing/2014/main" val="20003"/>
                    </a:ext>
                  </a:extLst>
                </a:gridCol>
                <a:gridCol w="1050878">
                  <a:extLst>
                    <a:ext uri="{9D8B030D-6E8A-4147-A177-3AD203B41FA5}">
                      <a16:colId xmlns:a16="http://schemas.microsoft.com/office/drawing/2014/main" val="20004"/>
                    </a:ext>
                  </a:extLst>
                </a:gridCol>
                <a:gridCol w="1044874">
                  <a:extLst>
                    <a:ext uri="{9D8B030D-6E8A-4147-A177-3AD203B41FA5}">
                      <a16:colId xmlns:a16="http://schemas.microsoft.com/office/drawing/2014/main" val="20005"/>
                    </a:ext>
                  </a:extLst>
                </a:gridCol>
                <a:gridCol w="1138768">
                  <a:extLst>
                    <a:ext uri="{9D8B030D-6E8A-4147-A177-3AD203B41FA5}">
                      <a16:colId xmlns:a16="http://schemas.microsoft.com/office/drawing/2014/main" val="20006"/>
                    </a:ext>
                  </a:extLst>
                </a:gridCol>
                <a:gridCol w="1061527">
                  <a:extLst>
                    <a:ext uri="{9D8B030D-6E8A-4147-A177-3AD203B41FA5}">
                      <a16:colId xmlns:a16="http://schemas.microsoft.com/office/drawing/2014/main" val="20007"/>
                    </a:ext>
                  </a:extLst>
                </a:gridCol>
              </a:tblGrid>
              <a:tr h="644401">
                <a:tc>
                  <a:txBody>
                    <a:bodyPr/>
                    <a:lstStyle/>
                    <a:p>
                      <a:pPr algn="ctr" rtl="0">
                        <a:lnSpc>
                          <a:spcPct val="90000"/>
                        </a:lnSpc>
                      </a:pPr>
                      <a:r>
                        <a:rPr lang="pt-br" sz="1000" b="0" dirty="0">
                          <a:solidFill>
                            <a:schemeClr val="tx1"/>
                          </a:solidFill>
                          <a:latin typeface="Amazon Ember" panose="02000000000000000000" pitchFamily="2" charset="0"/>
                          <a:ea typeface="Amazon Ember" panose="02000000000000000000" pitchFamily="2" charset="0"/>
                        </a:rPr>
                        <a:t>Site </a:t>
                      </a:r>
                    </a:p>
                    <a:p>
                      <a:pPr algn="ctr" rtl="0">
                        <a:lnSpc>
                          <a:spcPct val="90000"/>
                        </a:lnSpc>
                      </a:pPr>
                      <a:r>
                        <a:rPr lang="pt-br" sz="1000" b="0" u="none" dirty="0">
                          <a:solidFill>
                            <a:schemeClr val="tx1"/>
                          </a:solidFill>
                          <a:latin typeface="Amazon Ember" panose="02000000000000000000" pitchFamily="2" charset="0"/>
                          <a:ea typeface="Amazon Ember" panose="02000000000000000000" pitchFamily="2" charset="0"/>
                        </a:rPr>
                        <a:t>estático</a:t>
                      </a:r>
                    </a:p>
                  </a:txBody>
                  <a:tcPr marL="0" marR="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rtl="0"/>
                      <a:endParaRPr lang="en-US" sz="1000" b="1" dirty="0">
                        <a:solidFill>
                          <a:schemeClr val="bg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a:endParaRPr lang="en-US" sz="1000" b="1" dirty="0">
                        <a:solidFill>
                          <a:schemeClr val="bg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a:endParaRPr lang="en-US" sz="1000" b="1">
                        <a:solidFill>
                          <a:schemeClr val="bg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a:endParaRPr lang="en-US" sz="1000" b="1">
                        <a:solidFill>
                          <a:schemeClr val="bg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a:endParaRPr lang="en-US" sz="1000" b="1" dirty="0">
                        <a:solidFill>
                          <a:schemeClr val="bg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a:endParaRPr lang="en-US" sz="1000" b="1">
                        <a:solidFill>
                          <a:schemeClr val="bg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a:endParaRPr lang="en-US" sz="1000" b="1">
                        <a:solidFill>
                          <a:schemeClr val="bg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644401">
                <a:tc>
                  <a:txBody>
                    <a:bodyPr/>
                    <a:lstStyle/>
                    <a:p>
                      <a:pPr algn="ctr" rtl="0">
                        <a:lnSpc>
                          <a:spcPct val="90000"/>
                        </a:lnSpc>
                      </a:pPr>
                      <a:r>
                        <a:rPr lang="pt-br" sz="1000" b="0" dirty="0">
                          <a:solidFill>
                            <a:schemeClr val="tx1"/>
                          </a:solidFill>
                          <a:latin typeface="Amazon Ember" panose="02000000000000000000" pitchFamily="2" charset="0"/>
                          <a:ea typeface="Amazon Ember" panose="02000000000000000000" pitchFamily="2" charset="0"/>
                        </a:rPr>
                        <a:t>Front-end </a:t>
                      </a:r>
                      <a:br>
                        <a:rPr lang="en-US" sz="1000" b="0" dirty="0">
                          <a:solidFill>
                            <a:schemeClr val="tx1"/>
                          </a:solidFill>
                          <a:latin typeface="Amazon Ember" panose="02000000000000000000" pitchFamily="2" charset="0"/>
                          <a:ea typeface="Amazon Ember" panose="02000000000000000000" pitchFamily="2" charset="0"/>
                        </a:rPr>
                      </a:br>
                      <a:r>
                        <a:rPr lang="pt-br" sz="1000" b="0" dirty="0">
                          <a:solidFill>
                            <a:schemeClr val="tx1"/>
                          </a:solidFill>
                          <a:latin typeface="Amazon Ember" panose="02000000000000000000" pitchFamily="2" charset="0"/>
                          <a:ea typeface="Amazon Ember" panose="02000000000000000000" pitchFamily="2" charset="0"/>
                        </a:rPr>
                        <a:t>da web</a:t>
                      </a:r>
                    </a:p>
                  </a:txBody>
                  <a:tcPr marL="0" marR="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rtl="0"/>
                      <a:endParaRPr lang="en-US" sz="1000" b="1" dirty="0">
                        <a:solidFill>
                          <a:schemeClr val="bg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a:endParaRPr lang="en-US" sz="1000" b="1" dirty="0">
                        <a:solidFill>
                          <a:schemeClr val="bg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a:endParaRPr lang="en-US" sz="1000" b="1">
                        <a:solidFill>
                          <a:schemeClr val="bg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a:endParaRPr lang="en-US" sz="1000" b="1">
                        <a:solidFill>
                          <a:schemeClr val="bg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a:endParaRPr lang="en-US" sz="1000" b="1">
                        <a:solidFill>
                          <a:schemeClr val="bg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a:endParaRPr lang="en-US" sz="1000" b="1">
                        <a:solidFill>
                          <a:schemeClr val="bg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a:endParaRPr lang="en-US" sz="1000" b="1" dirty="0">
                        <a:solidFill>
                          <a:schemeClr val="bg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85003">
                <a:tc>
                  <a:txBody>
                    <a:bodyPr/>
                    <a:lstStyle/>
                    <a:p>
                      <a:pPr algn="ctr" rtl="0">
                        <a:lnSpc>
                          <a:spcPct val="90000"/>
                        </a:lnSpc>
                      </a:pPr>
                      <a:r>
                        <a:rPr lang="pt-br" sz="1000" b="0" dirty="0">
                          <a:solidFill>
                            <a:schemeClr val="tx1"/>
                          </a:solidFill>
                          <a:latin typeface="Amazon Ember" panose="02000000000000000000" pitchFamily="2" charset="0"/>
                          <a:ea typeface="Amazon Ember" panose="02000000000000000000" pitchFamily="2" charset="0"/>
                        </a:rPr>
                        <a:t>Background </a:t>
                      </a:r>
                      <a:br>
                        <a:rPr lang="pt-BR" sz="1000" b="0" dirty="0">
                          <a:solidFill>
                            <a:schemeClr val="tx1"/>
                          </a:solidFill>
                          <a:latin typeface="Amazon Ember" panose="02000000000000000000" pitchFamily="2" charset="0"/>
                          <a:ea typeface="Amazon Ember" panose="02000000000000000000" pitchFamily="2" charset="0"/>
                        </a:rPr>
                      </a:br>
                      <a:r>
                        <a:rPr lang="pt-br" sz="1000" b="0" dirty="0">
                          <a:solidFill>
                            <a:schemeClr val="tx1"/>
                          </a:solidFill>
                          <a:latin typeface="Amazon Ember" panose="02000000000000000000" pitchFamily="2" charset="0"/>
                          <a:ea typeface="Amazon Ember" panose="02000000000000000000" pitchFamily="2" charset="0"/>
                        </a:rPr>
                        <a:t>workers </a:t>
                      </a:r>
                      <a:br>
                        <a:rPr lang="pt-BR" sz="1000" b="0" dirty="0">
                          <a:solidFill>
                            <a:schemeClr val="tx1"/>
                          </a:solidFill>
                          <a:latin typeface="Amazon Ember" panose="02000000000000000000" pitchFamily="2" charset="0"/>
                          <a:ea typeface="Amazon Ember" panose="02000000000000000000" pitchFamily="2" charset="0"/>
                        </a:rPr>
                      </a:br>
                      <a:r>
                        <a:rPr lang="pt-br" sz="1000" b="0" dirty="0">
                          <a:solidFill>
                            <a:schemeClr val="tx1"/>
                          </a:solidFill>
                          <a:latin typeface="Amazon Ember" panose="02000000000000000000" pitchFamily="2" charset="0"/>
                          <a:ea typeface="Amazon Ember" panose="02000000000000000000" pitchFamily="2" charset="0"/>
                        </a:rPr>
                        <a:t>(operadores de </a:t>
                      </a:r>
                      <a:br>
                        <a:rPr lang="pt-BR" sz="1000" b="0" dirty="0">
                          <a:solidFill>
                            <a:schemeClr val="tx1"/>
                          </a:solidFill>
                          <a:latin typeface="Amazon Ember" panose="02000000000000000000" pitchFamily="2" charset="0"/>
                          <a:ea typeface="Amazon Ember" panose="02000000000000000000" pitchFamily="2" charset="0"/>
                        </a:rPr>
                      </a:br>
                      <a:r>
                        <a:rPr lang="pt-br" sz="1000" b="0" dirty="0">
                          <a:solidFill>
                            <a:schemeClr val="tx1"/>
                          </a:solidFill>
                          <a:latin typeface="Amazon Ember" panose="02000000000000000000" pitchFamily="2" charset="0"/>
                          <a:ea typeface="Amazon Ember" panose="02000000000000000000" pitchFamily="2" charset="0"/>
                        </a:rPr>
                        <a:t>plano de</a:t>
                      </a:r>
                      <a:r>
                        <a:rPr lang="pt-BR" sz="1000" b="0" dirty="0">
                          <a:solidFill>
                            <a:schemeClr val="tx1"/>
                          </a:solidFill>
                          <a:latin typeface="Amazon Ember" panose="02000000000000000000" pitchFamily="2" charset="0"/>
                          <a:ea typeface="Amazon Ember" panose="02000000000000000000" pitchFamily="2" charset="0"/>
                        </a:rPr>
                        <a:t> </a:t>
                      </a:r>
                      <a:r>
                        <a:rPr lang="pt-br" sz="1000" b="0" dirty="0">
                          <a:solidFill>
                            <a:schemeClr val="tx1"/>
                          </a:solidFill>
                          <a:latin typeface="Amazon Ember" panose="02000000000000000000" pitchFamily="2" charset="0"/>
                          <a:ea typeface="Amazon Ember" panose="02000000000000000000" pitchFamily="2" charset="0"/>
                        </a:rPr>
                        <a:t>fundo)</a:t>
                      </a:r>
                    </a:p>
                  </a:txBody>
                  <a:tcPr marL="0" marR="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rtl="0"/>
                      <a:endParaRPr lang="en-US" sz="1000" b="1" dirty="0">
                        <a:solidFill>
                          <a:schemeClr val="bg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a:endParaRPr lang="en-US" sz="1000" b="1">
                        <a:solidFill>
                          <a:schemeClr val="bg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a:endParaRPr lang="en-US" sz="1000" b="1" dirty="0">
                        <a:solidFill>
                          <a:schemeClr val="bg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a:endParaRPr lang="en-US" sz="1000" b="1" dirty="0">
                        <a:solidFill>
                          <a:schemeClr val="bg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a:endParaRPr lang="en-US" sz="1000" b="1">
                        <a:solidFill>
                          <a:schemeClr val="bg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a:endParaRPr lang="en-US" sz="1000" b="1">
                        <a:solidFill>
                          <a:schemeClr val="bg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a:endParaRPr lang="en-US" sz="1000" b="1">
                        <a:solidFill>
                          <a:schemeClr val="bg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644401">
                <a:tc>
                  <a:txBody>
                    <a:bodyPr/>
                    <a:lstStyle/>
                    <a:p>
                      <a:pPr algn="ctr" rtl="0">
                        <a:lnSpc>
                          <a:spcPct val="90000"/>
                        </a:lnSpc>
                      </a:pPr>
                      <a:r>
                        <a:rPr lang="pt-br" sz="1000" b="0" dirty="0">
                          <a:solidFill>
                            <a:schemeClr val="tx1"/>
                          </a:solidFill>
                          <a:latin typeface="Amazon Ember" panose="02000000000000000000" pitchFamily="2" charset="0"/>
                          <a:ea typeface="Amazon Ember" panose="02000000000000000000" pitchFamily="2" charset="0"/>
                        </a:rPr>
                        <a:t>Banco de dados</a:t>
                      </a:r>
                      <a:r>
                        <a:rPr lang="pt-br" sz="1000" b="0" u="none" dirty="0">
                          <a:solidFill>
                            <a:schemeClr val="tx1"/>
                          </a:solidFill>
                          <a:latin typeface="Amazon Ember" panose="02000000000000000000" pitchFamily="2" charset="0"/>
                          <a:ea typeface="Amazon Ember" panose="02000000000000000000" pitchFamily="2" charset="0"/>
                        </a:rPr>
                        <a:t> </a:t>
                      </a:r>
                      <a:br>
                        <a:rPr lang="pt-BR" sz="1000" b="0" u="none" dirty="0">
                          <a:solidFill>
                            <a:schemeClr val="tx1"/>
                          </a:solidFill>
                          <a:latin typeface="Amazon Ember" panose="02000000000000000000" pitchFamily="2" charset="0"/>
                          <a:ea typeface="Amazon Ember" panose="02000000000000000000" pitchFamily="2" charset="0"/>
                        </a:rPr>
                      </a:br>
                      <a:r>
                        <a:rPr lang="pt-br" sz="1000" b="0" u="none" dirty="0">
                          <a:solidFill>
                            <a:schemeClr val="tx1"/>
                          </a:solidFill>
                          <a:latin typeface="Amazon Ember" panose="02000000000000000000" pitchFamily="2" charset="0"/>
                          <a:ea typeface="Amazon Ember" panose="02000000000000000000" pitchFamily="2" charset="0"/>
                        </a:rPr>
                        <a:t>do usuário</a:t>
                      </a:r>
                      <a:endParaRPr lang="en-US" sz="1000" b="0" dirty="0">
                        <a:solidFill>
                          <a:schemeClr val="tx1"/>
                        </a:solidFill>
                        <a:latin typeface="Amazon Ember" panose="02000000000000000000" pitchFamily="2" charset="0"/>
                        <a:ea typeface="Amazon Ember" panose="02000000000000000000" pitchFamily="2" charset="0"/>
                      </a:endParaRPr>
                    </a:p>
                  </a:txBody>
                  <a:tcPr marL="0" marR="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rtl="0"/>
                      <a:endParaRPr lang="en-US" sz="1000" b="1">
                        <a:solidFill>
                          <a:schemeClr val="bg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a:endParaRPr lang="en-US" sz="1000" b="1" dirty="0">
                        <a:solidFill>
                          <a:schemeClr val="bg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a:endParaRPr lang="en-US" sz="1000" b="1">
                        <a:solidFill>
                          <a:schemeClr val="bg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a:endParaRPr lang="en-US" sz="1000" b="1" dirty="0">
                        <a:solidFill>
                          <a:schemeClr val="bg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a:endParaRPr lang="en-US" sz="1000" b="1" dirty="0">
                        <a:solidFill>
                          <a:schemeClr val="bg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a:endParaRPr lang="en-US" sz="1000" b="1">
                        <a:solidFill>
                          <a:schemeClr val="bg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a:endParaRPr lang="en-US" sz="1000" b="1">
                        <a:solidFill>
                          <a:schemeClr val="bg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644401">
                <a:tc>
                  <a:txBody>
                    <a:bodyPr/>
                    <a:lstStyle/>
                    <a:p>
                      <a:pPr algn="ctr" rtl="0">
                        <a:lnSpc>
                          <a:spcPct val="90000"/>
                        </a:lnSpc>
                      </a:pPr>
                      <a:r>
                        <a:rPr lang="pt-br" sz="1000" b="0" dirty="0">
                          <a:solidFill>
                            <a:schemeClr val="tx1"/>
                          </a:solidFill>
                          <a:latin typeface="Amazon Ember" panose="02000000000000000000" pitchFamily="2" charset="0"/>
                          <a:ea typeface="Amazon Ember" panose="02000000000000000000" pitchFamily="2" charset="0"/>
                        </a:rPr>
                        <a:t>Análise </a:t>
                      </a:r>
                    </a:p>
                    <a:p>
                      <a:pPr algn="ctr" rtl="0">
                        <a:lnSpc>
                          <a:spcPct val="90000"/>
                        </a:lnSpc>
                      </a:pPr>
                      <a:r>
                        <a:rPr lang="pt-br" sz="1000" b="0" dirty="0">
                          <a:solidFill>
                            <a:schemeClr val="tx1"/>
                          </a:solidFill>
                          <a:latin typeface="Amazon Ember" panose="02000000000000000000" pitchFamily="2" charset="0"/>
                          <a:ea typeface="Amazon Ember" panose="02000000000000000000" pitchFamily="2" charset="0"/>
                        </a:rPr>
                        <a:t>Banco de dados</a:t>
                      </a:r>
                    </a:p>
                  </a:txBody>
                  <a:tcPr marL="0" marR="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rtl="0"/>
                      <a:endParaRPr lang="en-US" sz="1000" b="1">
                        <a:solidFill>
                          <a:schemeClr val="bg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a:endParaRPr lang="en-US" sz="1000" b="1">
                        <a:solidFill>
                          <a:schemeClr val="bg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a:endParaRPr lang="en-US" sz="1000" b="1" dirty="0">
                        <a:solidFill>
                          <a:schemeClr val="bg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a:endParaRPr lang="en-US" sz="1000" b="1" dirty="0">
                        <a:solidFill>
                          <a:schemeClr val="bg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a:endParaRPr lang="en-US" sz="1000" b="1">
                        <a:solidFill>
                          <a:schemeClr val="bg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a:endParaRPr lang="en-US" sz="1000" b="1" dirty="0">
                        <a:solidFill>
                          <a:schemeClr val="bg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a:endParaRPr lang="en-US" sz="1000" b="1">
                        <a:solidFill>
                          <a:schemeClr val="bg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644401">
                <a:tc>
                  <a:txBody>
                    <a:bodyPr/>
                    <a:lstStyle/>
                    <a:p>
                      <a:pPr algn="ctr" rtl="0">
                        <a:lnSpc>
                          <a:spcPct val="90000"/>
                        </a:lnSpc>
                      </a:pPr>
                      <a:r>
                        <a:rPr lang="pt-br" sz="1000" b="0" dirty="0">
                          <a:solidFill>
                            <a:schemeClr val="tx1"/>
                          </a:solidFill>
                          <a:latin typeface="Amazon Ember" panose="02000000000000000000" pitchFamily="2" charset="0"/>
                          <a:ea typeface="Amazon Ember" panose="02000000000000000000" pitchFamily="2" charset="0"/>
                        </a:rPr>
                        <a:t>Queue (Fila)</a:t>
                      </a:r>
                    </a:p>
                  </a:txBody>
                  <a:tcPr marL="0" marR="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rtl="0"/>
                      <a:endParaRPr lang="en-US" sz="1000" b="1">
                        <a:solidFill>
                          <a:schemeClr val="bg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a:endParaRPr lang="en-US" sz="1000" b="1">
                        <a:solidFill>
                          <a:schemeClr val="bg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a:endParaRPr lang="en-US" sz="1000" b="1" dirty="0">
                        <a:solidFill>
                          <a:schemeClr val="bg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a:endParaRPr lang="en-US" sz="1000" b="1" dirty="0">
                        <a:solidFill>
                          <a:schemeClr val="bg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a:endParaRPr lang="en-US" sz="1000" b="1">
                        <a:solidFill>
                          <a:schemeClr val="bg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a:endParaRPr lang="en-US" sz="1000" b="1" dirty="0">
                        <a:solidFill>
                          <a:schemeClr val="bg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a:endParaRPr lang="en-US" sz="1000" b="1" dirty="0">
                        <a:solidFill>
                          <a:schemeClr val="bg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869187">
                <a:tc>
                  <a:txBody>
                    <a:bodyPr/>
                    <a:lstStyle/>
                    <a:p>
                      <a:pPr algn="ctr" rtl="0"/>
                      <a:endParaRPr lang="en-US" sz="1000" b="0" dirty="0">
                        <a:solidFill>
                          <a:schemeClr val="bg1"/>
                        </a:solidFill>
                      </a:endParaRP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r>
                        <a:rPr lang="pt-br" sz="1000" b="0" dirty="0">
                          <a:solidFill>
                            <a:schemeClr val="tx1"/>
                          </a:solidFill>
                          <a:latin typeface="Amazon Ember" panose="02000000000000000000" pitchFamily="2" charset="0"/>
                          <a:ea typeface="Amazon Ember" panose="02000000000000000000" pitchFamily="2" charset="0"/>
                        </a:rPr>
                        <a:t>Dev VM (VM do desenvolvedor)</a:t>
                      </a:r>
                    </a:p>
                  </a:txBody>
                  <a:tcPr marL="0" marR="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a:r>
                        <a:rPr lang="pt-br" sz="1000" b="0" dirty="0">
                          <a:solidFill>
                            <a:schemeClr val="tx1"/>
                          </a:solidFill>
                          <a:latin typeface="Amazon Ember" panose="02000000000000000000" pitchFamily="2" charset="0"/>
                          <a:ea typeface="Amazon Ember" panose="02000000000000000000" pitchFamily="2" charset="0"/>
                        </a:rPr>
                        <a:t>QA </a:t>
                      </a:r>
                      <a:r>
                        <a:rPr lang="pt-br" sz="1000" b="0" u="none" dirty="0">
                          <a:solidFill>
                            <a:schemeClr val="tx1"/>
                          </a:solidFill>
                          <a:latin typeface="Amazon Ember" panose="02000000000000000000" pitchFamily="2" charset="0"/>
                          <a:ea typeface="Amazon Ember" panose="02000000000000000000" pitchFamily="2" charset="0"/>
                        </a:rPr>
                        <a:t>server</a:t>
                      </a:r>
                      <a:r>
                        <a:rPr lang="pt-br" sz="1000" b="0" dirty="0">
                          <a:solidFill>
                            <a:schemeClr val="tx1"/>
                          </a:solidFill>
                          <a:latin typeface="Amazon Ember" panose="02000000000000000000" pitchFamily="2" charset="0"/>
                          <a:ea typeface="Amazon Ember" panose="02000000000000000000" pitchFamily="2" charset="0"/>
                        </a:rPr>
                        <a:t> (servidor de QA)</a:t>
                      </a:r>
                    </a:p>
                  </a:txBody>
                  <a:tcPr marL="0" marR="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a:r>
                        <a:rPr lang="pt-br" sz="1000" b="0" dirty="0">
                          <a:solidFill>
                            <a:schemeClr val="tx1"/>
                          </a:solidFill>
                          <a:latin typeface="Amazon Ember" panose="02000000000000000000" pitchFamily="2" charset="0"/>
                          <a:ea typeface="Amazon Ember" panose="02000000000000000000" pitchFamily="2" charset="0"/>
                        </a:rPr>
                        <a:t>Single prod </a:t>
                      </a:r>
                      <a:r>
                        <a:rPr lang="pt-br" sz="1000" b="0" u="none" dirty="0">
                          <a:solidFill>
                            <a:schemeClr val="tx1"/>
                          </a:solidFill>
                          <a:latin typeface="Amazon Ember" panose="02000000000000000000" pitchFamily="2" charset="0"/>
                          <a:ea typeface="Amazon Ember" panose="02000000000000000000" pitchFamily="2" charset="0"/>
                        </a:rPr>
                        <a:t>server</a:t>
                      </a:r>
                      <a:r>
                        <a:rPr lang="pt-br" sz="1000" b="0" dirty="0">
                          <a:solidFill>
                            <a:schemeClr val="tx1"/>
                          </a:solidFill>
                          <a:latin typeface="Amazon Ember" panose="02000000000000000000" pitchFamily="2" charset="0"/>
                          <a:ea typeface="Amazon Ember" panose="02000000000000000000" pitchFamily="2" charset="0"/>
                        </a:rPr>
                        <a:t> (servidor único de prod)</a:t>
                      </a:r>
                    </a:p>
                  </a:txBody>
                  <a:tcPr marL="0" marR="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a:r>
                        <a:rPr lang="pt-br" sz="1000" b="0" dirty="0">
                          <a:solidFill>
                            <a:schemeClr val="tx1"/>
                          </a:solidFill>
                          <a:latin typeface="Amazon Ember" panose="02000000000000000000" pitchFamily="2" charset="0"/>
                          <a:ea typeface="Amazon Ember" panose="02000000000000000000" pitchFamily="2" charset="0"/>
                        </a:rPr>
                        <a:t>Onsite </a:t>
                      </a:r>
                      <a:r>
                        <a:rPr lang="pt-br" sz="1000" b="0" u="none" dirty="0">
                          <a:solidFill>
                            <a:schemeClr val="tx1"/>
                          </a:solidFill>
                          <a:latin typeface="Amazon Ember" panose="02000000000000000000" pitchFamily="2" charset="0"/>
                          <a:ea typeface="Amazon Ember" panose="02000000000000000000" pitchFamily="2" charset="0"/>
                        </a:rPr>
                        <a:t>cluster</a:t>
                      </a:r>
                      <a:r>
                        <a:rPr lang="pt-br" sz="1000" b="0" dirty="0">
                          <a:solidFill>
                            <a:schemeClr val="tx1"/>
                          </a:solidFill>
                          <a:latin typeface="Amazon Ember" panose="02000000000000000000" pitchFamily="2" charset="0"/>
                          <a:ea typeface="Amazon Ember" panose="02000000000000000000" pitchFamily="2" charset="0"/>
                        </a:rPr>
                        <a:t> (cluster no local)</a:t>
                      </a:r>
                    </a:p>
                  </a:txBody>
                  <a:tcPr marL="0" marR="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a:r>
                        <a:rPr lang="pt-br" sz="1000" b="0" u="none" dirty="0">
                          <a:solidFill>
                            <a:schemeClr val="tx1"/>
                          </a:solidFill>
                          <a:latin typeface="Amazon Ember" panose="02000000000000000000" pitchFamily="2" charset="0"/>
                          <a:ea typeface="Amazon Ember" panose="02000000000000000000" pitchFamily="2" charset="0"/>
                        </a:rPr>
                        <a:t>Public</a:t>
                      </a:r>
                      <a:r>
                        <a:rPr lang="pt-br" sz="1000" b="0" dirty="0">
                          <a:solidFill>
                            <a:schemeClr val="tx1"/>
                          </a:solidFill>
                          <a:latin typeface="Amazon Ember" panose="02000000000000000000" pitchFamily="2" charset="0"/>
                          <a:ea typeface="Amazon Ember" panose="02000000000000000000" pitchFamily="2" charset="0"/>
                        </a:rPr>
                        <a:t> </a:t>
                      </a:r>
                      <a:r>
                        <a:rPr lang="pt-br" sz="1000" b="0" u="none" dirty="0">
                          <a:solidFill>
                            <a:schemeClr val="tx1"/>
                          </a:solidFill>
                          <a:latin typeface="Amazon Ember" panose="02000000000000000000" pitchFamily="2" charset="0"/>
                          <a:ea typeface="Amazon Ember" panose="02000000000000000000" pitchFamily="2" charset="0"/>
                        </a:rPr>
                        <a:t>cloud (nuvem pública)</a:t>
                      </a:r>
                    </a:p>
                  </a:txBody>
                  <a:tcPr marL="0" marR="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a:r>
                        <a:rPr lang="pt-br" sz="1000" b="0" dirty="0">
                          <a:solidFill>
                            <a:schemeClr val="tx1"/>
                          </a:solidFill>
                          <a:latin typeface="Amazon Ember" panose="02000000000000000000" pitchFamily="2" charset="0"/>
                          <a:ea typeface="Amazon Ember" panose="02000000000000000000" pitchFamily="2" charset="0"/>
                        </a:rPr>
                        <a:t>Dev laptop (Computador portátil de desenvolvimento)</a:t>
                      </a:r>
                    </a:p>
                  </a:txBody>
                  <a:tcPr marL="0" marR="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a:r>
                        <a:rPr lang="pt-br" sz="1000" b="0" dirty="0">
                          <a:solidFill>
                            <a:schemeClr val="tx1"/>
                          </a:solidFill>
                          <a:latin typeface="Amazon Ember" panose="02000000000000000000" pitchFamily="2" charset="0"/>
                          <a:ea typeface="Amazon Ember" panose="02000000000000000000" pitchFamily="2" charset="0"/>
                        </a:rPr>
                        <a:t>Customer </a:t>
                      </a:r>
                      <a:r>
                        <a:rPr lang="pt-br" sz="1000" b="0" u="none" dirty="0">
                          <a:solidFill>
                            <a:schemeClr val="tx1"/>
                          </a:solidFill>
                          <a:latin typeface="Amazon Ember" panose="02000000000000000000" pitchFamily="2" charset="0"/>
                          <a:ea typeface="Amazon Ember" panose="02000000000000000000" pitchFamily="2" charset="0"/>
                        </a:rPr>
                        <a:t>servers</a:t>
                      </a:r>
                      <a:r>
                        <a:rPr lang="pt-br" sz="1000" b="0" dirty="0">
                          <a:solidFill>
                            <a:schemeClr val="tx1"/>
                          </a:solidFill>
                          <a:latin typeface="Amazon Ember" panose="02000000000000000000" pitchFamily="2" charset="0"/>
                          <a:ea typeface="Amazon Ember" panose="02000000000000000000" pitchFamily="2" charset="0"/>
                        </a:rPr>
                        <a:t> (servidores de clientes)</a:t>
                      </a:r>
                    </a:p>
                  </a:txBody>
                  <a:tcPr marL="0" marR="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6"/>
                  </a:ext>
                </a:extLst>
              </a:tr>
            </a:tbl>
          </a:graphicData>
        </a:graphic>
      </p:graphicFrame>
      <p:grpSp>
        <p:nvGrpSpPr>
          <p:cNvPr id="5" name="Group 4">
            <a:extLst>
              <a:ext uri="{FF2B5EF4-FFF2-40B4-BE49-F238E27FC236}">
                <a16:creationId xmlns:a16="http://schemas.microsoft.com/office/drawing/2014/main" id="{7E786C73-5D47-488D-B881-C1DB1508F9F4}"/>
              </a:ext>
            </a:extLst>
          </p:cNvPr>
          <p:cNvGrpSpPr/>
          <p:nvPr/>
        </p:nvGrpSpPr>
        <p:grpSpPr>
          <a:xfrm>
            <a:off x="4842262" y="1539469"/>
            <a:ext cx="365760" cy="3724470"/>
            <a:chOff x="4842262" y="1539278"/>
            <a:chExt cx="365760" cy="3724470"/>
          </a:xfrm>
        </p:grpSpPr>
        <p:pic>
          <p:nvPicPr>
            <p:cNvPr id="12" name="Picture 11"/>
            <p:cNvPicPr>
              <a:picLocks noChangeAspect="1"/>
            </p:cNvPicPr>
            <p:nvPr/>
          </p:nvPicPr>
          <p:blipFill>
            <a:blip r:embed="rId4" cstate="print">
              <a:grayscl/>
              <a:extLst>
                <a:ext uri="{28A0092B-C50C-407E-A947-70E740481C1C}">
                  <a14:useLocalDpi xmlns:a14="http://schemas.microsoft.com/office/drawing/2010/main"/>
                </a:ext>
              </a:extLst>
            </a:blip>
            <a:stretch>
              <a:fillRect/>
            </a:stretch>
          </p:blipFill>
          <p:spPr>
            <a:xfrm>
              <a:off x="4842262" y="1539278"/>
              <a:ext cx="365760" cy="365760"/>
            </a:xfrm>
            <a:prstGeom prst="rect">
              <a:avLst/>
            </a:prstGeom>
          </p:spPr>
        </p:pic>
        <p:pic>
          <p:nvPicPr>
            <p:cNvPr id="58" name="Picture 57"/>
            <p:cNvPicPr>
              <a:picLocks noChangeAspect="1"/>
            </p:cNvPicPr>
            <p:nvPr/>
          </p:nvPicPr>
          <p:blipFill>
            <a:blip r:embed="rId4" cstate="print">
              <a:grayscl/>
              <a:extLst>
                <a:ext uri="{28A0092B-C50C-407E-A947-70E740481C1C}">
                  <a14:useLocalDpi xmlns:a14="http://schemas.microsoft.com/office/drawing/2010/main"/>
                </a:ext>
              </a:extLst>
            </a:blip>
            <a:stretch>
              <a:fillRect/>
            </a:stretch>
          </p:blipFill>
          <p:spPr>
            <a:xfrm>
              <a:off x="4842262" y="2211020"/>
              <a:ext cx="365760" cy="365760"/>
            </a:xfrm>
            <a:prstGeom prst="rect">
              <a:avLst/>
            </a:prstGeom>
          </p:spPr>
        </p:pic>
        <p:pic>
          <p:nvPicPr>
            <p:cNvPr id="66" name="Picture 65"/>
            <p:cNvPicPr>
              <a:picLocks noChangeAspect="1"/>
            </p:cNvPicPr>
            <p:nvPr/>
          </p:nvPicPr>
          <p:blipFill>
            <a:blip r:embed="rId4" cstate="print">
              <a:grayscl/>
              <a:extLst>
                <a:ext uri="{28A0092B-C50C-407E-A947-70E740481C1C}">
                  <a14:useLocalDpi xmlns:a14="http://schemas.microsoft.com/office/drawing/2010/main"/>
                </a:ext>
              </a:extLst>
            </a:blip>
            <a:stretch>
              <a:fillRect/>
            </a:stretch>
          </p:blipFill>
          <p:spPr>
            <a:xfrm>
              <a:off x="4842262" y="2882762"/>
              <a:ext cx="365760" cy="365760"/>
            </a:xfrm>
            <a:prstGeom prst="rect">
              <a:avLst/>
            </a:prstGeom>
          </p:spPr>
        </p:pic>
        <p:pic>
          <p:nvPicPr>
            <p:cNvPr id="74" name="Picture 73"/>
            <p:cNvPicPr>
              <a:picLocks noChangeAspect="1"/>
            </p:cNvPicPr>
            <p:nvPr/>
          </p:nvPicPr>
          <p:blipFill>
            <a:blip r:embed="rId4" cstate="print">
              <a:grayscl/>
              <a:extLst>
                <a:ext uri="{28A0092B-C50C-407E-A947-70E740481C1C}">
                  <a14:useLocalDpi xmlns:a14="http://schemas.microsoft.com/office/drawing/2010/main"/>
                </a:ext>
              </a:extLst>
            </a:blip>
            <a:stretch>
              <a:fillRect/>
            </a:stretch>
          </p:blipFill>
          <p:spPr>
            <a:xfrm>
              <a:off x="4842262" y="3554504"/>
              <a:ext cx="365760" cy="365760"/>
            </a:xfrm>
            <a:prstGeom prst="rect">
              <a:avLst/>
            </a:prstGeom>
          </p:spPr>
        </p:pic>
        <p:pic>
          <p:nvPicPr>
            <p:cNvPr id="82" name="Picture 81"/>
            <p:cNvPicPr>
              <a:picLocks noChangeAspect="1"/>
            </p:cNvPicPr>
            <p:nvPr/>
          </p:nvPicPr>
          <p:blipFill>
            <a:blip r:embed="rId4" cstate="print">
              <a:grayscl/>
              <a:extLst>
                <a:ext uri="{28A0092B-C50C-407E-A947-70E740481C1C}">
                  <a14:useLocalDpi xmlns:a14="http://schemas.microsoft.com/office/drawing/2010/main"/>
                </a:ext>
              </a:extLst>
            </a:blip>
            <a:stretch>
              <a:fillRect/>
            </a:stretch>
          </p:blipFill>
          <p:spPr>
            <a:xfrm>
              <a:off x="4842262" y="4226246"/>
              <a:ext cx="365760" cy="365760"/>
            </a:xfrm>
            <a:prstGeom prst="rect">
              <a:avLst/>
            </a:prstGeom>
          </p:spPr>
        </p:pic>
        <p:pic>
          <p:nvPicPr>
            <p:cNvPr id="90" name="Picture 89"/>
            <p:cNvPicPr>
              <a:picLocks noChangeAspect="1"/>
            </p:cNvPicPr>
            <p:nvPr/>
          </p:nvPicPr>
          <p:blipFill>
            <a:blip r:embed="rId4" cstate="print">
              <a:grayscl/>
              <a:extLst>
                <a:ext uri="{28A0092B-C50C-407E-A947-70E740481C1C}">
                  <a14:useLocalDpi xmlns:a14="http://schemas.microsoft.com/office/drawing/2010/main"/>
                </a:ext>
              </a:extLst>
            </a:blip>
            <a:stretch>
              <a:fillRect/>
            </a:stretch>
          </p:blipFill>
          <p:spPr>
            <a:xfrm>
              <a:off x="4842262" y="4897988"/>
              <a:ext cx="365760" cy="365760"/>
            </a:xfrm>
            <a:prstGeom prst="rect">
              <a:avLst/>
            </a:prstGeom>
          </p:spPr>
        </p:pic>
      </p:grpSp>
      <p:grpSp>
        <p:nvGrpSpPr>
          <p:cNvPr id="97" name="Group 96">
            <a:extLst>
              <a:ext uri="{FF2B5EF4-FFF2-40B4-BE49-F238E27FC236}">
                <a16:creationId xmlns:a16="http://schemas.microsoft.com/office/drawing/2014/main" id="{F1B715BA-C3CD-48B7-83CB-A7183963E712}"/>
              </a:ext>
            </a:extLst>
          </p:cNvPr>
          <p:cNvGrpSpPr/>
          <p:nvPr/>
        </p:nvGrpSpPr>
        <p:grpSpPr>
          <a:xfrm>
            <a:off x="5885824" y="1539469"/>
            <a:ext cx="365760" cy="3724470"/>
            <a:chOff x="4842262" y="1539278"/>
            <a:chExt cx="365760" cy="3724470"/>
          </a:xfrm>
        </p:grpSpPr>
        <p:pic>
          <p:nvPicPr>
            <p:cNvPr id="98" name="Picture 97">
              <a:extLst>
                <a:ext uri="{FF2B5EF4-FFF2-40B4-BE49-F238E27FC236}">
                  <a16:creationId xmlns:a16="http://schemas.microsoft.com/office/drawing/2014/main" id="{9DDA2F2E-28AA-47D0-8DDE-61075F5E93F8}"/>
                </a:ext>
              </a:extLst>
            </p:cNvPr>
            <p:cNvPicPr>
              <a:picLocks noChangeAspect="1"/>
            </p:cNvPicPr>
            <p:nvPr/>
          </p:nvPicPr>
          <p:blipFill>
            <a:blip r:embed="rId4" cstate="print">
              <a:grayscl/>
              <a:extLst>
                <a:ext uri="{28A0092B-C50C-407E-A947-70E740481C1C}">
                  <a14:useLocalDpi xmlns:a14="http://schemas.microsoft.com/office/drawing/2010/main"/>
                </a:ext>
              </a:extLst>
            </a:blip>
            <a:stretch>
              <a:fillRect/>
            </a:stretch>
          </p:blipFill>
          <p:spPr>
            <a:xfrm>
              <a:off x="4842262" y="1539278"/>
              <a:ext cx="365760" cy="365760"/>
            </a:xfrm>
            <a:prstGeom prst="rect">
              <a:avLst/>
            </a:prstGeom>
          </p:spPr>
        </p:pic>
        <p:pic>
          <p:nvPicPr>
            <p:cNvPr id="99" name="Picture 98">
              <a:extLst>
                <a:ext uri="{FF2B5EF4-FFF2-40B4-BE49-F238E27FC236}">
                  <a16:creationId xmlns:a16="http://schemas.microsoft.com/office/drawing/2014/main" id="{D27CBD37-366F-4890-8B18-1C80FF681B8F}"/>
                </a:ext>
              </a:extLst>
            </p:cNvPr>
            <p:cNvPicPr>
              <a:picLocks noChangeAspect="1"/>
            </p:cNvPicPr>
            <p:nvPr/>
          </p:nvPicPr>
          <p:blipFill>
            <a:blip r:embed="rId4" cstate="print">
              <a:grayscl/>
              <a:extLst>
                <a:ext uri="{28A0092B-C50C-407E-A947-70E740481C1C}">
                  <a14:useLocalDpi xmlns:a14="http://schemas.microsoft.com/office/drawing/2010/main"/>
                </a:ext>
              </a:extLst>
            </a:blip>
            <a:stretch>
              <a:fillRect/>
            </a:stretch>
          </p:blipFill>
          <p:spPr>
            <a:xfrm>
              <a:off x="4842262" y="2211020"/>
              <a:ext cx="365760" cy="365760"/>
            </a:xfrm>
            <a:prstGeom prst="rect">
              <a:avLst/>
            </a:prstGeom>
          </p:spPr>
        </p:pic>
        <p:pic>
          <p:nvPicPr>
            <p:cNvPr id="100" name="Picture 99">
              <a:extLst>
                <a:ext uri="{FF2B5EF4-FFF2-40B4-BE49-F238E27FC236}">
                  <a16:creationId xmlns:a16="http://schemas.microsoft.com/office/drawing/2014/main" id="{043921FB-0E12-4366-B3F5-7944A2601CCE}"/>
                </a:ext>
              </a:extLst>
            </p:cNvPr>
            <p:cNvPicPr>
              <a:picLocks noChangeAspect="1"/>
            </p:cNvPicPr>
            <p:nvPr/>
          </p:nvPicPr>
          <p:blipFill>
            <a:blip r:embed="rId4" cstate="print">
              <a:grayscl/>
              <a:extLst>
                <a:ext uri="{28A0092B-C50C-407E-A947-70E740481C1C}">
                  <a14:useLocalDpi xmlns:a14="http://schemas.microsoft.com/office/drawing/2010/main"/>
                </a:ext>
              </a:extLst>
            </a:blip>
            <a:stretch>
              <a:fillRect/>
            </a:stretch>
          </p:blipFill>
          <p:spPr>
            <a:xfrm>
              <a:off x="4842262" y="2882762"/>
              <a:ext cx="365760" cy="365760"/>
            </a:xfrm>
            <a:prstGeom prst="rect">
              <a:avLst/>
            </a:prstGeom>
          </p:spPr>
        </p:pic>
        <p:pic>
          <p:nvPicPr>
            <p:cNvPr id="101" name="Picture 100">
              <a:extLst>
                <a:ext uri="{FF2B5EF4-FFF2-40B4-BE49-F238E27FC236}">
                  <a16:creationId xmlns:a16="http://schemas.microsoft.com/office/drawing/2014/main" id="{0ACA2FA4-E684-42B4-B314-FE06F3FA83AE}"/>
                </a:ext>
              </a:extLst>
            </p:cNvPr>
            <p:cNvPicPr>
              <a:picLocks noChangeAspect="1"/>
            </p:cNvPicPr>
            <p:nvPr/>
          </p:nvPicPr>
          <p:blipFill>
            <a:blip r:embed="rId4" cstate="print">
              <a:grayscl/>
              <a:extLst>
                <a:ext uri="{28A0092B-C50C-407E-A947-70E740481C1C}">
                  <a14:useLocalDpi xmlns:a14="http://schemas.microsoft.com/office/drawing/2010/main"/>
                </a:ext>
              </a:extLst>
            </a:blip>
            <a:stretch>
              <a:fillRect/>
            </a:stretch>
          </p:blipFill>
          <p:spPr>
            <a:xfrm>
              <a:off x="4842262" y="3554504"/>
              <a:ext cx="365760" cy="365760"/>
            </a:xfrm>
            <a:prstGeom prst="rect">
              <a:avLst/>
            </a:prstGeom>
          </p:spPr>
        </p:pic>
        <p:pic>
          <p:nvPicPr>
            <p:cNvPr id="102" name="Picture 101">
              <a:extLst>
                <a:ext uri="{FF2B5EF4-FFF2-40B4-BE49-F238E27FC236}">
                  <a16:creationId xmlns:a16="http://schemas.microsoft.com/office/drawing/2014/main" id="{4B5D40CB-07C9-4644-A7D1-D156E9DC60D1}"/>
                </a:ext>
              </a:extLst>
            </p:cNvPr>
            <p:cNvPicPr>
              <a:picLocks noChangeAspect="1"/>
            </p:cNvPicPr>
            <p:nvPr/>
          </p:nvPicPr>
          <p:blipFill>
            <a:blip r:embed="rId4" cstate="print">
              <a:grayscl/>
              <a:extLst>
                <a:ext uri="{28A0092B-C50C-407E-A947-70E740481C1C}">
                  <a14:useLocalDpi xmlns:a14="http://schemas.microsoft.com/office/drawing/2010/main"/>
                </a:ext>
              </a:extLst>
            </a:blip>
            <a:stretch>
              <a:fillRect/>
            </a:stretch>
          </p:blipFill>
          <p:spPr>
            <a:xfrm>
              <a:off x="4842262" y="4226246"/>
              <a:ext cx="365760" cy="365760"/>
            </a:xfrm>
            <a:prstGeom prst="rect">
              <a:avLst/>
            </a:prstGeom>
          </p:spPr>
        </p:pic>
        <p:pic>
          <p:nvPicPr>
            <p:cNvPr id="103" name="Picture 102">
              <a:extLst>
                <a:ext uri="{FF2B5EF4-FFF2-40B4-BE49-F238E27FC236}">
                  <a16:creationId xmlns:a16="http://schemas.microsoft.com/office/drawing/2014/main" id="{86C54C56-E954-44C2-9173-AE34C40FF815}"/>
                </a:ext>
              </a:extLst>
            </p:cNvPr>
            <p:cNvPicPr>
              <a:picLocks noChangeAspect="1"/>
            </p:cNvPicPr>
            <p:nvPr/>
          </p:nvPicPr>
          <p:blipFill>
            <a:blip r:embed="rId4" cstate="print">
              <a:grayscl/>
              <a:extLst>
                <a:ext uri="{28A0092B-C50C-407E-A947-70E740481C1C}">
                  <a14:useLocalDpi xmlns:a14="http://schemas.microsoft.com/office/drawing/2010/main"/>
                </a:ext>
              </a:extLst>
            </a:blip>
            <a:stretch>
              <a:fillRect/>
            </a:stretch>
          </p:blipFill>
          <p:spPr>
            <a:xfrm>
              <a:off x="4842262" y="4897988"/>
              <a:ext cx="365760" cy="365760"/>
            </a:xfrm>
            <a:prstGeom prst="rect">
              <a:avLst/>
            </a:prstGeom>
          </p:spPr>
        </p:pic>
      </p:grpSp>
      <p:grpSp>
        <p:nvGrpSpPr>
          <p:cNvPr id="104" name="Group 103">
            <a:extLst>
              <a:ext uri="{FF2B5EF4-FFF2-40B4-BE49-F238E27FC236}">
                <a16:creationId xmlns:a16="http://schemas.microsoft.com/office/drawing/2014/main" id="{2DF4A7CA-A573-4F1A-BF4B-4BFD4BFC31F1}"/>
              </a:ext>
            </a:extLst>
          </p:cNvPr>
          <p:cNvGrpSpPr/>
          <p:nvPr/>
        </p:nvGrpSpPr>
        <p:grpSpPr>
          <a:xfrm>
            <a:off x="6884386" y="1539469"/>
            <a:ext cx="365760" cy="3724470"/>
            <a:chOff x="4842262" y="1539278"/>
            <a:chExt cx="365760" cy="3724470"/>
          </a:xfrm>
        </p:grpSpPr>
        <p:pic>
          <p:nvPicPr>
            <p:cNvPr id="105" name="Picture 104">
              <a:extLst>
                <a:ext uri="{FF2B5EF4-FFF2-40B4-BE49-F238E27FC236}">
                  <a16:creationId xmlns:a16="http://schemas.microsoft.com/office/drawing/2014/main" id="{7EADF65A-3B37-4050-9101-FD4B7B2B1E39}"/>
                </a:ext>
              </a:extLst>
            </p:cNvPr>
            <p:cNvPicPr>
              <a:picLocks noChangeAspect="1"/>
            </p:cNvPicPr>
            <p:nvPr/>
          </p:nvPicPr>
          <p:blipFill>
            <a:blip r:embed="rId4" cstate="print">
              <a:grayscl/>
              <a:extLst>
                <a:ext uri="{28A0092B-C50C-407E-A947-70E740481C1C}">
                  <a14:useLocalDpi xmlns:a14="http://schemas.microsoft.com/office/drawing/2010/main"/>
                </a:ext>
              </a:extLst>
            </a:blip>
            <a:stretch>
              <a:fillRect/>
            </a:stretch>
          </p:blipFill>
          <p:spPr>
            <a:xfrm>
              <a:off x="4842262" y="1539278"/>
              <a:ext cx="365760" cy="365760"/>
            </a:xfrm>
            <a:prstGeom prst="rect">
              <a:avLst/>
            </a:prstGeom>
          </p:spPr>
        </p:pic>
        <p:pic>
          <p:nvPicPr>
            <p:cNvPr id="106" name="Picture 105">
              <a:extLst>
                <a:ext uri="{FF2B5EF4-FFF2-40B4-BE49-F238E27FC236}">
                  <a16:creationId xmlns:a16="http://schemas.microsoft.com/office/drawing/2014/main" id="{F476F2BA-36FD-4CDD-8363-AFC9765E15EA}"/>
                </a:ext>
              </a:extLst>
            </p:cNvPr>
            <p:cNvPicPr>
              <a:picLocks noChangeAspect="1"/>
            </p:cNvPicPr>
            <p:nvPr/>
          </p:nvPicPr>
          <p:blipFill>
            <a:blip r:embed="rId4" cstate="print">
              <a:grayscl/>
              <a:extLst>
                <a:ext uri="{28A0092B-C50C-407E-A947-70E740481C1C}">
                  <a14:useLocalDpi xmlns:a14="http://schemas.microsoft.com/office/drawing/2010/main"/>
                </a:ext>
              </a:extLst>
            </a:blip>
            <a:stretch>
              <a:fillRect/>
            </a:stretch>
          </p:blipFill>
          <p:spPr>
            <a:xfrm>
              <a:off x="4842262" y="2211020"/>
              <a:ext cx="365760" cy="365760"/>
            </a:xfrm>
            <a:prstGeom prst="rect">
              <a:avLst/>
            </a:prstGeom>
          </p:spPr>
        </p:pic>
        <p:pic>
          <p:nvPicPr>
            <p:cNvPr id="107" name="Picture 106">
              <a:extLst>
                <a:ext uri="{FF2B5EF4-FFF2-40B4-BE49-F238E27FC236}">
                  <a16:creationId xmlns:a16="http://schemas.microsoft.com/office/drawing/2014/main" id="{8557D0FC-9002-4E26-887A-CA7F796C0419}"/>
                </a:ext>
              </a:extLst>
            </p:cNvPr>
            <p:cNvPicPr>
              <a:picLocks noChangeAspect="1"/>
            </p:cNvPicPr>
            <p:nvPr/>
          </p:nvPicPr>
          <p:blipFill>
            <a:blip r:embed="rId4" cstate="print">
              <a:grayscl/>
              <a:extLst>
                <a:ext uri="{28A0092B-C50C-407E-A947-70E740481C1C}">
                  <a14:useLocalDpi xmlns:a14="http://schemas.microsoft.com/office/drawing/2010/main"/>
                </a:ext>
              </a:extLst>
            </a:blip>
            <a:stretch>
              <a:fillRect/>
            </a:stretch>
          </p:blipFill>
          <p:spPr>
            <a:xfrm>
              <a:off x="4842262" y="2882762"/>
              <a:ext cx="365760" cy="365760"/>
            </a:xfrm>
            <a:prstGeom prst="rect">
              <a:avLst/>
            </a:prstGeom>
          </p:spPr>
        </p:pic>
        <p:pic>
          <p:nvPicPr>
            <p:cNvPr id="108" name="Picture 107">
              <a:extLst>
                <a:ext uri="{FF2B5EF4-FFF2-40B4-BE49-F238E27FC236}">
                  <a16:creationId xmlns:a16="http://schemas.microsoft.com/office/drawing/2014/main" id="{BFD959AC-A736-4A01-8D93-3469D8D04AB2}"/>
                </a:ext>
              </a:extLst>
            </p:cNvPr>
            <p:cNvPicPr>
              <a:picLocks noChangeAspect="1"/>
            </p:cNvPicPr>
            <p:nvPr/>
          </p:nvPicPr>
          <p:blipFill>
            <a:blip r:embed="rId4" cstate="print">
              <a:grayscl/>
              <a:extLst>
                <a:ext uri="{28A0092B-C50C-407E-A947-70E740481C1C}">
                  <a14:useLocalDpi xmlns:a14="http://schemas.microsoft.com/office/drawing/2010/main"/>
                </a:ext>
              </a:extLst>
            </a:blip>
            <a:stretch>
              <a:fillRect/>
            </a:stretch>
          </p:blipFill>
          <p:spPr>
            <a:xfrm>
              <a:off x="4842262" y="3554504"/>
              <a:ext cx="365760" cy="365760"/>
            </a:xfrm>
            <a:prstGeom prst="rect">
              <a:avLst/>
            </a:prstGeom>
          </p:spPr>
        </p:pic>
        <p:pic>
          <p:nvPicPr>
            <p:cNvPr id="109" name="Picture 108">
              <a:extLst>
                <a:ext uri="{FF2B5EF4-FFF2-40B4-BE49-F238E27FC236}">
                  <a16:creationId xmlns:a16="http://schemas.microsoft.com/office/drawing/2014/main" id="{8FD4DAB4-55A5-4D12-8DB4-9E632300682E}"/>
                </a:ext>
              </a:extLst>
            </p:cNvPr>
            <p:cNvPicPr>
              <a:picLocks noChangeAspect="1"/>
            </p:cNvPicPr>
            <p:nvPr/>
          </p:nvPicPr>
          <p:blipFill>
            <a:blip r:embed="rId4" cstate="print">
              <a:grayscl/>
              <a:extLst>
                <a:ext uri="{28A0092B-C50C-407E-A947-70E740481C1C}">
                  <a14:useLocalDpi xmlns:a14="http://schemas.microsoft.com/office/drawing/2010/main"/>
                </a:ext>
              </a:extLst>
            </a:blip>
            <a:stretch>
              <a:fillRect/>
            </a:stretch>
          </p:blipFill>
          <p:spPr>
            <a:xfrm>
              <a:off x="4842262" y="4226246"/>
              <a:ext cx="365760" cy="365760"/>
            </a:xfrm>
            <a:prstGeom prst="rect">
              <a:avLst/>
            </a:prstGeom>
          </p:spPr>
        </p:pic>
        <p:pic>
          <p:nvPicPr>
            <p:cNvPr id="110" name="Picture 109">
              <a:extLst>
                <a:ext uri="{FF2B5EF4-FFF2-40B4-BE49-F238E27FC236}">
                  <a16:creationId xmlns:a16="http://schemas.microsoft.com/office/drawing/2014/main" id="{EE9554B4-3CC6-4E65-975D-2DF805B223AF}"/>
                </a:ext>
              </a:extLst>
            </p:cNvPr>
            <p:cNvPicPr>
              <a:picLocks noChangeAspect="1"/>
            </p:cNvPicPr>
            <p:nvPr/>
          </p:nvPicPr>
          <p:blipFill>
            <a:blip r:embed="rId4" cstate="print">
              <a:grayscl/>
              <a:extLst>
                <a:ext uri="{28A0092B-C50C-407E-A947-70E740481C1C}">
                  <a14:useLocalDpi xmlns:a14="http://schemas.microsoft.com/office/drawing/2010/main"/>
                </a:ext>
              </a:extLst>
            </a:blip>
            <a:stretch>
              <a:fillRect/>
            </a:stretch>
          </p:blipFill>
          <p:spPr>
            <a:xfrm>
              <a:off x="4842262" y="4897988"/>
              <a:ext cx="365760" cy="365760"/>
            </a:xfrm>
            <a:prstGeom prst="rect">
              <a:avLst/>
            </a:prstGeom>
          </p:spPr>
        </p:pic>
      </p:grpSp>
      <p:grpSp>
        <p:nvGrpSpPr>
          <p:cNvPr id="111" name="Group 110">
            <a:extLst>
              <a:ext uri="{FF2B5EF4-FFF2-40B4-BE49-F238E27FC236}">
                <a16:creationId xmlns:a16="http://schemas.microsoft.com/office/drawing/2014/main" id="{91BFBDE5-02AE-4ED1-9170-A95A5FAD2F4D}"/>
              </a:ext>
            </a:extLst>
          </p:cNvPr>
          <p:cNvGrpSpPr/>
          <p:nvPr/>
        </p:nvGrpSpPr>
        <p:grpSpPr>
          <a:xfrm>
            <a:off x="7915283" y="1539469"/>
            <a:ext cx="365760" cy="3724470"/>
            <a:chOff x="4842262" y="1539278"/>
            <a:chExt cx="365760" cy="3724470"/>
          </a:xfrm>
        </p:grpSpPr>
        <p:pic>
          <p:nvPicPr>
            <p:cNvPr id="112" name="Picture 111">
              <a:extLst>
                <a:ext uri="{FF2B5EF4-FFF2-40B4-BE49-F238E27FC236}">
                  <a16:creationId xmlns:a16="http://schemas.microsoft.com/office/drawing/2014/main" id="{2FB12D0F-0F6C-41AE-8438-77B78B8E5C86}"/>
                </a:ext>
              </a:extLst>
            </p:cNvPr>
            <p:cNvPicPr>
              <a:picLocks noChangeAspect="1"/>
            </p:cNvPicPr>
            <p:nvPr/>
          </p:nvPicPr>
          <p:blipFill>
            <a:blip r:embed="rId4" cstate="print">
              <a:grayscl/>
              <a:extLst>
                <a:ext uri="{28A0092B-C50C-407E-A947-70E740481C1C}">
                  <a14:useLocalDpi xmlns:a14="http://schemas.microsoft.com/office/drawing/2010/main"/>
                </a:ext>
              </a:extLst>
            </a:blip>
            <a:stretch>
              <a:fillRect/>
            </a:stretch>
          </p:blipFill>
          <p:spPr>
            <a:xfrm>
              <a:off x="4842262" y="1539278"/>
              <a:ext cx="365760" cy="365760"/>
            </a:xfrm>
            <a:prstGeom prst="rect">
              <a:avLst/>
            </a:prstGeom>
          </p:spPr>
        </p:pic>
        <p:pic>
          <p:nvPicPr>
            <p:cNvPr id="113" name="Picture 112">
              <a:extLst>
                <a:ext uri="{FF2B5EF4-FFF2-40B4-BE49-F238E27FC236}">
                  <a16:creationId xmlns:a16="http://schemas.microsoft.com/office/drawing/2014/main" id="{47A1369E-4149-4FBE-85B4-3C609CFF7EA3}"/>
                </a:ext>
              </a:extLst>
            </p:cNvPr>
            <p:cNvPicPr>
              <a:picLocks noChangeAspect="1"/>
            </p:cNvPicPr>
            <p:nvPr/>
          </p:nvPicPr>
          <p:blipFill>
            <a:blip r:embed="rId4" cstate="print">
              <a:grayscl/>
              <a:extLst>
                <a:ext uri="{28A0092B-C50C-407E-A947-70E740481C1C}">
                  <a14:useLocalDpi xmlns:a14="http://schemas.microsoft.com/office/drawing/2010/main"/>
                </a:ext>
              </a:extLst>
            </a:blip>
            <a:stretch>
              <a:fillRect/>
            </a:stretch>
          </p:blipFill>
          <p:spPr>
            <a:xfrm>
              <a:off x="4842262" y="2211020"/>
              <a:ext cx="365760" cy="365760"/>
            </a:xfrm>
            <a:prstGeom prst="rect">
              <a:avLst/>
            </a:prstGeom>
          </p:spPr>
        </p:pic>
        <p:pic>
          <p:nvPicPr>
            <p:cNvPr id="114" name="Picture 113">
              <a:extLst>
                <a:ext uri="{FF2B5EF4-FFF2-40B4-BE49-F238E27FC236}">
                  <a16:creationId xmlns:a16="http://schemas.microsoft.com/office/drawing/2014/main" id="{6E57E49C-67BA-484D-9080-010197522368}"/>
                </a:ext>
              </a:extLst>
            </p:cNvPr>
            <p:cNvPicPr>
              <a:picLocks noChangeAspect="1"/>
            </p:cNvPicPr>
            <p:nvPr/>
          </p:nvPicPr>
          <p:blipFill>
            <a:blip r:embed="rId4" cstate="print">
              <a:grayscl/>
              <a:extLst>
                <a:ext uri="{28A0092B-C50C-407E-A947-70E740481C1C}">
                  <a14:useLocalDpi xmlns:a14="http://schemas.microsoft.com/office/drawing/2010/main"/>
                </a:ext>
              </a:extLst>
            </a:blip>
            <a:stretch>
              <a:fillRect/>
            </a:stretch>
          </p:blipFill>
          <p:spPr>
            <a:xfrm>
              <a:off x="4842262" y="2882762"/>
              <a:ext cx="365760" cy="365760"/>
            </a:xfrm>
            <a:prstGeom prst="rect">
              <a:avLst/>
            </a:prstGeom>
          </p:spPr>
        </p:pic>
        <p:pic>
          <p:nvPicPr>
            <p:cNvPr id="115" name="Picture 114">
              <a:extLst>
                <a:ext uri="{FF2B5EF4-FFF2-40B4-BE49-F238E27FC236}">
                  <a16:creationId xmlns:a16="http://schemas.microsoft.com/office/drawing/2014/main" id="{EA9A9F3C-2209-4377-A5F8-016774719C78}"/>
                </a:ext>
              </a:extLst>
            </p:cNvPr>
            <p:cNvPicPr>
              <a:picLocks noChangeAspect="1"/>
            </p:cNvPicPr>
            <p:nvPr/>
          </p:nvPicPr>
          <p:blipFill>
            <a:blip r:embed="rId4" cstate="print">
              <a:grayscl/>
              <a:extLst>
                <a:ext uri="{28A0092B-C50C-407E-A947-70E740481C1C}">
                  <a14:useLocalDpi xmlns:a14="http://schemas.microsoft.com/office/drawing/2010/main"/>
                </a:ext>
              </a:extLst>
            </a:blip>
            <a:stretch>
              <a:fillRect/>
            </a:stretch>
          </p:blipFill>
          <p:spPr>
            <a:xfrm>
              <a:off x="4842262" y="3554504"/>
              <a:ext cx="365760" cy="365760"/>
            </a:xfrm>
            <a:prstGeom prst="rect">
              <a:avLst/>
            </a:prstGeom>
          </p:spPr>
        </p:pic>
        <p:pic>
          <p:nvPicPr>
            <p:cNvPr id="116" name="Picture 115">
              <a:extLst>
                <a:ext uri="{FF2B5EF4-FFF2-40B4-BE49-F238E27FC236}">
                  <a16:creationId xmlns:a16="http://schemas.microsoft.com/office/drawing/2014/main" id="{7E403E83-23B4-4FDC-B028-EF9429DB1F72}"/>
                </a:ext>
              </a:extLst>
            </p:cNvPr>
            <p:cNvPicPr>
              <a:picLocks noChangeAspect="1"/>
            </p:cNvPicPr>
            <p:nvPr/>
          </p:nvPicPr>
          <p:blipFill>
            <a:blip r:embed="rId4" cstate="print">
              <a:grayscl/>
              <a:extLst>
                <a:ext uri="{28A0092B-C50C-407E-A947-70E740481C1C}">
                  <a14:useLocalDpi xmlns:a14="http://schemas.microsoft.com/office/drawing/2010/main"/>
                </a:ext>
              </a:extLst>
            </a:blip>
            <a:stretch>
              <a:fillRect/>
            </a:stretch>
          </p:blipFill>
          <p:spPr>
            <a:xfrm>
              <a:off x="4842262" y="4226246"/>
              <a:ext cx="365760" cy="365760"/>
            </a:xfrm>
            <a:prstGeom prst="rect">
              <a:avLst/>
            </a:prstGeom>
          </p:spPr>
        </p:pic>
        <p:pic>
          <p:nvPicPr>
            <p:cNvPr id="117" name="Picture 116">
              <a:extLst>
                <a:ext uri="{FF2B5EF4-FFF2-40B4-BE49-F238E27FC236}">
                  <a16:creationId xmlns:a16="http://schemas.microsoft.com/office/drawing/2014/main" id="{6C0C8532-2419-491B-84C9-7C7F3F2121C3}"/>
                </a:ext>
              </a:extLst>
            </p:cNvPr>
            <p:cNvPicPr>
              <a:picLocks noChangeAspect="1"/>
            </p:cNvPicPr>
            <p:nvPr/>
          </p:nvPicPr>
          <p:blipFill>
            <a:blip r:embed="rId4" cstate="print">
              <a:grayscl/>
              <a:extLst>
                <a:ext uri="{28A0092B-C50C-407E-A947-70E740481C1C}">
                  <a14:useLocalDpi xmlns:a14="http://schemas.microsoft.com/office/drawing/2010/main"/>
                </a:ext>
              </a:extLst>
            </a:blip>
            <a:stretch>
              <a:fillRect/>
            </a:stretch>
          </p:blipFill>
          <p:spPr>
            <a:xfrm>
              <a:off x="4842262" y="4897988"/>
              <a:ext cx="365760" cy="365760"/>
            </a:xfrm>
            <a:prstGeom prst="rect">
              <a:avLst/>
            </a:prstGeom>
          </p:spPr>
        </p:pic>
      </p:grpSp>
      <p:grpSp>
        <p:nvGrpSpPr>
          <p:cNvPr id="118" name="Group 117">
            <a:extLst>
              <a:ext uri="{FF2B5EF4-FFF2-40B4-BE49-F238E27FC236}">
                <a16:creationId xmlns:a16="http://schemas.microsoft.com/office/drawing/2014/main" id="{560F9B8A-320A-45D5-AA6C-B9829584D974}"/>
              </a:ext>
            </a:extLst>
          </p:cNvPr>
          <p:cNvGrpSpPr/>
          <p:nvPr/>
        </p:nvGrpSpPr>
        <p:grpSpPr>
          <a:xfrm>
            <a:off x="8972493" y="1539469"/>
            <a:ext cx="365760" cy="3724470"/>
            <a:chOff x="4842262" y="1539278"/>
            <a:chExt cx="365760" cy="3724470"/>
          </a:xfrm>
        </p:grpSpPr>
        <p:pic>
          <p:nvPicPr>
            <p:cNvPr id="119" name="Picture 118">
              <a:extLst>
                <a:ext uri="{FF2B5EF4-FFF2-40B4-BE49-F238E27FC236}">
                  <a16:creationId xmlns:a16="http://schemas.microsoft.com/office/drawing/2014/main" id="{B3E8BC9C-76F3-4AA1-8DF0-06A6D708C907}"/>
                </a:ext>
              </a:extLst>
            </p:cNvPr>
            <p:cNvPicPr>
              <a:picLocks noChangeAspect="1"/>
            </p:cNvPicPr>
            <p:nvPr/>
          </p:nvPicPr>
          <p:blipFill>
            <a:blip r:embed="rId4" cstate="print">
              <a:grayscl/>
              <a:extLst>
                <a:ext uri="{28A0092B-C50C-407E-A947-70E740481C1C}">
                  <a14:useLocalDpi xmlns:a14="http://schemas.microsoft.com/office/drawing/2010/main"/>
                </a:ext>
              </a:extLst>
            </a:blip>
            <a:stretch>
              <a:fillRect/>
            </a:stretch>
          </p:blipFill>
          <p:spPr>
            <a:xfrm>
              <a:off x="4842262" y="1539278"/>
              <a:ext cx="365760" cy="365760"/>
            </a:xfrm>
            <a:prstGeom prst="rect">
              <a:avLst/>
            </a:prstGeom>
          </p:spPr>
        </p:pic>
        <p:pic>
          <p:nvPicPr>
            <p:cNvPr id="120" name="Picture 119">
              <a:extLst>
                <a:ext uri="{FF2B5EF4-FFF2-40B4-BE49-F238E27FC236}">
                  <a16:creationId xmlns:a16="http://schemas.microsoft.com/office/drawing/2014/main" id="{E9F4DEC8-A1F1-4C40-B536-02441AE5B27F}"/>
                </a:ext>
              </a:extLst>
            </p:cNvPr>
            <p:cNvPicPr>
              <a:picLocks noChangeAspect="1"/>
            </p:cNvPicPr>
            <p:nvPr/>
          </p:nvPicPr>
          <p:blipFill>
            <a:blip r:embed="rId4" cstate="print">
              <a:grayscl/>
              <a:extLst>
                <a:ext uri="{28A0092B-C50C-407E-A947-70E740481C1C}">
                  <a14:useLocalDpi xmlns:a14="http://schemas.microsoft.com/office/drawing/2010/main"/>
                </a:ext>
              </a:extLst>
            </a:blip>
            <a:stretch>
              <a:fillRect/>
            </a:stretch>
          </p:blipFill>
          <p:spPr>
            <a:xfrm>
              <a:off x="4842262" y="2211020"/>
              <a:ext cx="365760" cy="365760"/>
            </a:xfrm>
            <a:prstGeom prst="rect">
              <a:avLst/>
            </a:prstGeom>
          </p:spPr>
        </p:pic>
        <p:pic>
          <p:nvPicPr>
            <p:cNvPr id="121" name="Picture 120">
              <a:extLst>
                <a:ext uri="{FF2B5EF4-FFF2-40B4-BE49-F238E27FC236}">
                  <a16:creationId xmlns:a16="http://schemas.microsoft.com/office/drawing/2014/main" id="{C36A4436-322A-4A00-8B58-BDD7E4F9DCB1}"/>
                </a:ext>
              </a:extLst>
            </p:cNvPr>
            <p:cNvPicPr>
              <a:picLocks noChangeAspect="1"/>
            </p:cNvPicPr>
            <p:nvPr/>
          </p:nvPicPr>
          <p:blipFill>
            <a:blip r:embed="rId4" cstate="print">
              <a:grayscl/>
              <a:extLst>
                <a:ext uri="{28A0092B-C50C-407E-A947-70E740481C1C}">
                  <a14:useLocalDpi xmlns:a14="http://schemas.microsoft.com/office/drawing/2010/main"/>
                </a:ext>
              </a:extLst>
            </a:blip>
            <a:stretch>
              <a:fillRect/>
            </a:stretch>
          </p:blipFill>
          <p:spPr>
            <a:xfrm>
              <a:off x="4842262" y="2882762"/>
              <a:ext cx="365760" cy="365760"/>
            </a:xfrm>
            <a:prstGeom prst="rect">
              <a:avLst/>
            </a:prstGeom>
          </p:spPr>
        </p:pic>
        <p:pic>
          <p:nvPicPr>
            <p:cNvPr id="122" name="Picture 121">
              <a:extLst>
                <a:ext uri="{FF2B5EF4-FFF2-40B4-BE49-F238E27FC236}">
                  <a16:creationId xmlns:a16="http://schemas.microsoft.com/office/drawing/2014/main" id="{DAA9124C-6FE2-4134-A279-AA943238E0AC}"/>
                </a:ext>
              </a:extLst>
            </p:cNvPr>
            <p:cNvPicPr>
              <a:picLocks noChangeAspect="1"/>
            </p:cNvPicPr>
            <p:nvPr/>
          </p:nvPicPr>
          <p:blipFill>
            <a:blip r:embed="rId4" cstate="print">
              <a:grayscl/>
              <a:extLst>
                <a:ext uri="{28A0092B-C50C-407E-A947-70E740481C1C}">
                  <a14:useLocalDpi xmlns:a14="http://schemas.microsoft.com/office/drawing/2010/main"/>
                </a:ext>
              </a:extLst>
            </a:blip>
            <a:stretch>
              <a:fillRect/>
            </a:stretch>
          </p:blipFill>
          <p:spPr>
            <a:xfrm>
              <a:off x="4842262" y="3554504"/>
              <a:ext cx="365760" cy="365760"/>
            </a:xfrm>
            <a:prstGeom prst="rect">
              <a:avLst/>
            </a:prstGeom>
          </p:spPr>
        </p:pic>
        <p:pic>
          <p:nvPicPr>
            <p:cNvPr id="123" name="Picture 122">
              <a:extLst>
                <a:ext uri="{FF2B5EF4-FFF2-40B4-BE49-F238E27FC236}">
                  <a16:creationId xmlns:a16="http://schemas.microsoft.com/office/drawing/2014/main" id="{A964A986-2813-42F0-B99B-4C7CCB79C431}"/>
                </a:ext>
              </a:extLst>
            </p:cNvPr>
            <p:cNvPicPr>
              <a:picLocks noChangeAspect="1"/>
            </p:cNvPicPr>
            <p:nvPr/>
          </p:nvPicPr>
          <p:blipFill>
            <a:blip r:embed="rId4" cstate="print">
              <a:grayscl/>
              <a:extLst>
                <a:ext uri="{28A0092B-C50C-407E-A947-70E740481C1C}">
                  <a14:useLocalDpi xmlns:a14="http://schemas.microsoft.com/office/drawing/2010/main"/>
                </a:ext>
              </a:extLst>
            </a:blip>
            <a:stretch>
              <a:fillRect/>
            </a:stretch>
          </p:blipFill>
          <p:spPr>
            <a:xfrm>
              <a:off x="4842262" y="4226246"/>
              <a:ext cx="365760" cy="365760"/>
            </a:xfrm>
            <a:prstGeom prst="rect">
              <a:avLst/>
            </a:prstGeom>
          </p:spPr>
        </p:pic>
        <p:pic>
          <p:nvPicPr>
            <p:cNvPr id="124" name="Picture 123">
              <a:extLst>
                <a:ext uri="{FF2B5EF4-FFF2-40B4-BE49-F238E27FC236}">
                  <a16:creationId xmlns:a16="http://schemas.microsoft.com/office/drawing/2014/main" id="{0893621C-3A3D-4EE6-B733-2D98B36CCA3E}"/>
                </a:ext>
              </a:extLst>
            </p:cNvPr>
            <p:cNvPicPr>
              <a:picLocks noChangeAspect="1"/>
            </p:cNvPicPr>
            <p:nvPr/>
          </p:nvPicPr>
          <p:blipFill>
            <a:blip r:embed="rId4" cstate="print">
              <a:grayscl/>
              <a:extLst>
                <a:ext uri="{28A0092B-C50C-407E-A947-70E740481C1C}">
                  <a14:useLocalDpi xmlns:a14="http://schemas.microsoft.com/office/drawing/2010/main"/>
                </a:ext>
              </a:extLst>
            </a:blip>
            <a:stretch>
              <a:fillRect/>
            </a:stretch>
          </p:blipFill>
          <p:spPr>
            <a:xfrm>
              <a:off x="4842262" y="4897988"/>
              <a:ext cx="365760" cy="365760"/>
            </a:xfrm>
            <a:prstGeom prst="rect">
              <a:avLst/>
            </a:prstGeom>
          </p:spPr>
        </p:pic>
      </p:grpSp>
      <p:grpSp>
        <p:nvGrpSpPr>
          <p:cNvPr id="125" name="Group 124">
            <a:extLst>
              <a:ext uri="{FF2B5EF4-FFF2-40B4-BE49-F238E27FC236}">
                <a16:creationId xmlns:a16="http://schemas.microsoft.com/office/drawing/2014/main" id="{7BCF7C5C-1564-4C5D-870F-36ED6799E6E9}"/>
              </a:ext>
            </a:extLst>
          </p:cNvPr>
          <p:cNvGrpSpPr/>
          <p:nvPr/>
        </p:nvGrpSpPr>
        <p:grpSpPr>
          <a:xfrm>
            <a:off x="10066591" y="1539469"/>
            <a:ext cx="365760" cy="3724470"/>
            <a:chOff x="4842262" y="1539278"/>
            <a:chExt cx="365760" cy="3724470"/>
          </a:xfrm>
        </p:grpSpPr>
        <p:pic>
          <p:nvPicPr>
            <p:cNvPr id="126" name="Picture 125">
              <a:extLst>
                <a:ext uri="{FF2B5EF4-FFF2-40B4-BE49-F238E27FC236}">
                  <a16:creationId xmlns:a16="http://schemas.microsoft.com/office/drawing/2014/main" id="{BF6A26C3-1E88-41D4-82ED-2A3EF9DA3C86}"/>
                </a:ext>
              </a:extLst>
            </p:cNvPr>
            <p:cNvPicPr>
              <a:picLocks noChangeAspect="1"/>
            </p:cNvPicPr>
            <p:nvPr/>
          </p:nvPicPr>
          <p:blipFill>
            <a:blip r:embed="rId4" cstate="print">
              <a:grayscl/>
              <a:extLst>
                <a:ext uri="{28A0092B-C50C-407E-A947-70E740481C1C}">
                  <a14:useLocalDpi xmlns:a14="http://schemas.microsoft.com/office/drawing/2010/main"/>
                </a:ext>
              </a:extLst>
            </a:blip>
            <a:stretch>
              <a:fillRect/>
            </a:stretch>
          </p:blipFill>
          <p:spPr>
            <a:xfrm>
              <a:off x="4842262" y="1539278"/>
              <a:ext cx="365760" cy="365760"/>
            </a:xfrm>
            <a:prstGeom prst="rect">
              <a:avLst/>
            </a:prstGeom>
          </p:spPr>
        </p:pic>
        <p:pic>
          <p:nvPicPr>
            <p:cNvPr id="127" name="Picture 126">
              <a:extLst>
                <a:ext uri="{FF2B5EF4-FFF2-40B4-BE49-F238E27FC236}">
                  <a16:creationId xmlns:a16="http://schemas.microsoft.com/office/drawing/2014/main" id="{EE4E1AFA-7EFA-4C62-998A-C755AA8B0851}"/>
                </a:ext>
              </a:extLst>
            </p:cNvPr>
            <p:cNvPicPr>
              <a:picLocks noChangeAspect="1"/>
            </p:cNvPicPr>
            <p:nvPr/>
          </p:nvPicPr>
          <p:blipFill>
            <a:blip r:embed="rId4" cstate="print">
              <a:grayscl/>
              <a:extLst>
                <a:ext uri="{28A0092B-C50C-407E-A947-70E740481C1C}">
                  <a14:useLocalDpi xmlns:a14="http://schemas.microsoft.com/office/drawing/2010/main"/>
                </a:ext>
              </a:extLst>
            </a:blip>
            <a:stretch>
              <a:fillRect/>
            </a:stretch>
          </p:blipFill>
          <p:spPr>
            <a:xfrm>
              <a:off x="4842262" y="2211020"/>
              <a:ext cx="365760" cy="365760"/>
            </a:xfrm>
            <a:prstGeom prst="rect">
              <a:avLst/>
            </a:prstGeom>
          </p:spPr>
        </p:pic>
        <p:pic>
          <p:nvPicPr>
            <p:cNvPr id="128" name="Picture 127">
              <a:extLst>
                <a:ext uri="{FF2B5EF4-FFF2-40B4-BE49-F238E27FC236}">
                  <a16:creationId xmlns:a16="http://schemas.microsoft.com/office/drawing/2014/main" id="{A11F1C6B-8A70-494F-955D-AE4A41F30913}"/>
                </a:ext>
              </a:extLst>
            </p:cNvPr>
            <p:cNvPicPr>
              <a:picLocks noChangeAspect="1"/>
            </p:cNvPicPr>
            <p:nvPr/>
          </p:nvPicPr>
          <p:blipFill>
            <a:blip r:embed="rId4" cstate="print">
              <a:grayscl/>
              <a:extLst>
                <a:ext uri="{28A0092B-C50C-407E-A947-70E740481C1C}">
                  <a14:useLocalDpi xmlns:a14="http://schemas.microsoft.com/office/drawing/2010/main"/>
                </a:ext>
              </a:extLst>
            </a:blip>
            <a:stretch>
              <a:fillRect/>
            </a:stretch>
          </p:blipFill>
          <p:spPr>
            <a:xfrm>
              <a:off x="4842262" y="2882762"/>
              <a:ext cx="365760" cy="365760"/>
            </a:xfrm>
            <a:prstGeom prst="rect">
              <a:avLst/>
            </a:prstGeom>
          </p:spPr>
        </p:pic>
        <p:pic>
          <p:nvPicPr>
            <p:cNvPr id="129" name="Picture 128">
              <a:extLst>
                <a:ext uri="{FF2B5EF4-FFF2-40B4-BE49-F238E27FC236}">
                  <a16:creationId xmlns:a16="http://schemas.microsoft.com/office/drawing/2014/main" id="{CA8F3216-23D7-4C5F-97C5-FB8AC6BFAA46}"/>
                </a:ext>
              </a:extLst>
            </p:cNvPr>
            <p:cNvPicPr>
              <a:picLocks noChangeAspect="1"/>
            </p:cNvPicPr>
            <p:nvPr/>
          </p:nvPicPr>
          <p:blipFill>
            <a:blip r:embed="rId4" cstate="print">
              <a:grayscl/>
              <a:extLst>
                <a:ext uri="{28A0092B-C50C-407E-A947-70E740481C1C}">
                  <a14:useLocalDpi xmlns:a14="http://schemas.microsoft.com/office/drawing/2010/main"/>
                </a:ext>
              </a:extLst>
            </a:blip>
            <a:stretch>
              <a:fillRect/>
            </a:stretch>
          </p:blipFill>
          <p:spPr>
            <a:xfrm>
              <a:off x="4842262" y="3554504"/>
              <a:ext cx="365760" cy="365760"/>
            </a:xfrm>
            <a:prstGeom prst="rect">
              <a:avLst/>
            </a:prstGeom>
          </p:spPr>
        </p:pic>
        <p:pic>
          <p:nvPicPr>
            <p:cNvPr id="130" name="Picture 129">
              <a:extLst>
                <a:ext uri="{FF2B5EF4-FFF2-40B4-BE49-F238E27FC236}">
                  <a16:creationId xmlns:a16="http://schemas.microsoft.com/office/drawing/2014/main" id="{D21E1358-69A8-4299-84F6-D6FDDE72FE51}"/>
                </a:ext>
              </a:extLst>
            </p:cNvPr>
            <p:cNvPicPr>
              <a:picLocks noChangeAspect="1"/>
            </p:cNvPicPr>
            <p:nvPr/>
          </p:nvPicPr>
          <p:blipFill>
            <a:blip r:embed="rId4" cstate="print">
              <a:grayscl/>
              <a:extLst>
                <a:ext uri="{28A0092B-C50C-407E-A947-70E740481C1C}">
                  <a14:useLocalDpi xmlns:a14="http://schemas.microsoft.com/office/drawing/2010/main"/>
                </a:ext>
              </a:extLst>
            </a:blip>
            <a:stretch>
              <a:fillRect/>
            </a:stretch>
          </p:blipFill>
          <p:spPr>
            <a:xfrm>
              <a:off x="4842262" y="4226246"/>
              <a:ext cx="365760" cy="365760"/>
            </a:xfrm>
            <a:prstGeom prst="rect">
              <a:avLst/>
            </a:prstGeom>
          </p:spPr>
        </p:pic>
        <p:pic>
          <p:nvPicPr>
            <p:cNvPr id="131" name="Picture 130">
              <a:extLst>
                <a:ext uri="{FF2B5EF4-FFF2-40B4-BE49-F238E27FC236}">
                  <a16:creationId xmlns:a16="http://schemas.microsoft.com/office/drawing/2014/main" id="{A55F8367-AB00-48BE-B396-6E08EDFA524B}"/>
                </a:ext>
              </a:extLst>
            </p:cNvPr>
            <p:cNvPicPr>
              <a:picLocks noChangeAspect="1"/>
            </p:cNvPicPr>
            <p:nvPr/>
          </p:nvPicPr>
          <p:blipFill>
            <a:blip r:embed="rId4" cstate="print">
              <a:grayscl/>
              <a:extLst>
                <a:ext uri="{28A0092B-C50C-407E-A947-70E740481C1C}">
                  <a14:useLocalDpi xmlns:a14="http://schemas.microsoft.com/office/drawing/2010/main"/>
                </a:ext>
              </a:extLst>
            </a:blip>
            <a:stretch>
              <a:fillRect/>
            </a:stretch>
          </p:blipFill>
          <p:spPr>
            <a:xfrm>
              <a:off x="4842262" y="4897988"/>
              <a:ext cx="365760" cy="365760"/>
            </a:xfrm>
            <a:prstGeom prst="rect">
              <a:avLst/>
            </a:prstGeom>
          </p:spPr>
        </p:pic>
      </p:grpSp>
      <p:grpSp>
        <p:nvGrpSpPr>
          <p:cNvPr id="132" name="Group 131">
            <a:extLst>
              <a:ext uri="{FF2B5EF4-FFF2-40B4-BE49-F238E27FC236}">
                <a16:creationId xmlns:a16="http://schemas.microsoft.com/office/drawing/2014/main" id="{D7543653-57AE-487B-B67E-B33BA295B066}"/>
              </a:ext>
            </a:extLst>
          </p:cNvPr>
          <p:cNvGrpSpPr/>
          <p:nvPr/>
        </p:nvGrpSpPr>
        <p:grpSpPr>
          <a:xfrm>
            <a:off x="11147039" y="1539469"/>
            <a:ext cx="365760" cy="3724470"/>
            <a:chOff x="4842262" y="1539278"/>
            <a:chExt cx="365760" cy="3724470"/>
          </a:xfrm>
        </p:grpSpPr>
        <p:pic>
          <p:nvPicPr>
            <p:cNvPr id="133" name="Picture 132">
              <a:extLst>
                <a:ext uri="{FF2B5EF4-FFF2-40B4-BE49-F238E27FC236}">
                  <a16:creationId xmlns:a16="http://schemas.microsoft.com/office/drawing/2014/main" id="{E6CA807F-719E-4333-B8A6-25602246907F}"/>
                </a:ext>
              </a:extLst>
            </p:cNvPr>
            <p:cNvPicPr>
              <a:picLocks noChangeAspect="1"/>
            </p:cNvPicPr>
            <p:nvPr/>
          </p:nvPicPr>
          <p:blipFill>
            <a:blip r:embed="rId4" cstate="print">
              <a:grayscl/>
              <a:extLst>
                <a:ext uri="{28A0092B-C50C-407E-A947-70E740481C1C}">
                  <a14:useLocalDpi xmlns:a14="http://schemas.microsoft.com/office/drawing/2010/main"/>
                </a:ext>
              </a:extLst>
            </a:blip>
            <a:stretch>
              <a:fillRect/>
            </a:stretch>
          </p:blipFill>
          <p:spPr>
            <a:xfrm>
              <a:off x="4842262" y="1539278"/>
              <a:ext cx="365760" cy="365760"/>
            </a:xfrm>
            <a:prstGeom prst="rect">
              <a:avLst/>
            </a:prstGeom>
          </p:spPr>
        </p:pic>
        <p:pic>
          <p:nvPicPr>
            <p:cNvPr id="134" name="Picture 133">
              <a:extLst>
                <a:ext uri="{FF2B5EF4-FFF2-40B4-BE49-F238E27FC236}">
                  <a16:creationId xmlns:a16="http://schemas.microsoft.com/office/drawing/2014/main" id="{74EE1AE6-9FA2-4023-B81D-3CA2F72279D9}"/>
                </a:ext>
              </a:extLst>
            </p:cNvPr>
            <p:cNvPicPr>
              <a:picLocks noChangeAspect="1"/>
            </p:cNvPicPr>
            <p:nvPr/>
          </p:nvPicPr>
          <p:blipFill>
            <a:blip r:embed="rId4" cstate="print">
              <a:grayscl/>
              <a:extLst>
                <a:ext uri="{28A0092B-C50C-407E-A947-70E740481C1C}">
                  <a14:useLocalDpi xmlns:a14="http://schemas.microsoft.com/office/drawing/2010/main"/>
                </a:ext>
              </a:extLst>
            </a:blip>
            <a:stretch>
              <a:fillRect/>
            </a:stretch>
          </p:blipFill>
          <p:spPr>
            <a:xfrm>
              <a:off x="4842262" y="2211020"/>
              <a:ext cx="365760" cy="365760"/>
            </a:xfrm>
            <a:prstGeom prst="rect">
              <a:avLst/>
            </a:prstGeom>
          </p:spPr>
        </p:pic>
        <p:pic>
          <p:nvPicPr>
            <p:cNvPr id="135" name="Picture 134">
              <a:extLst>
                <a:ext uri="{FF2B5EF4-FFF2-40B4-BE49-F238E27FC236}">
                  <a16:creationId xmlns:a16="http://schemas.microsoft.com/office/drawing/2014/main" id="{8F55161E-BE7D-46DA-8FC6-FC4E599988C5}"/>
                </a:ext>
              </a:extLst>
            </p:cNvPr>
            <p:cNvPicPr>
              <a:picLocks noChangeAspect="1"/>
            </p:cNvPicPr>
            <p:nvPr/>
          </p:nvPicPr>
          <p:blipFill>
            <a:blip r:embed="rId4" cstate="print">
              <a:grayscl/>
              <a:extLst>
                <a:ext uri="{28A0092B-C50C-407E-A947-70E740481C1C}">
                  <a14:useLocalDpi xmlns:a14="http://schemas.microsoft.com/office/drawing/2010/main"/>
                </a:ext>
              </a:extLst>
            </a:blip>
            <a:stretch>
              <a:fillRect/>
            </a:stretch>
          </p:blipFill>
          <p:spPr>
            <a:xfrm>
              <a:off x="4842262" y="2882762"/>
              <a:ext cx="365760" cy="365760"/>
            </a:xfrm>
            <a:prstGeom prst="rect">
              <a:avLst/>
            </a:prstGeom>
          </p:spPr>
        </p:pic>
        <p:pic>
          <p:nvPicPr>
            <p:cNvPr id="136" name="Picture 135">
              <a:extLst>
                <a:ext uri="{FF2B5EF4-FFF2-40B4-BE49-F238E27FC236}">
                  <a16:creationId xmlns:a16="http://schemas.microsoft.com/office/drawing/2014/main" id="{44052545-01EF-4EFD-A802-4B4B56E9F247}"/>
                </a:ext>
              </a:extLst>
            </p:cNvPr>
            <p:cNvPicPr>
              <a:picLocks noChangeAspect="1"/>
            </p:cNvPicPr>
            <p:nvPr/>
          </p:nvPicPr>
          <p:blipFill>
            <a:blip r:embed="rId4" cstate="print">
              <a:grayscl/>
              <a:extLst>
                <a:ext uri="{28A0092B-C50C-407E-A947-70E740481C1C}">
                  <a14:useLocalDpi xmlns:a14="http://schemas.microsoft.com/office/drawing/2010/main"/>
                </a:ext>
              </a:extLst>
            </a:blip>
            <a:stretch>
              <a:fillRect/>
            </a:stretch>
          </p:blipFill>
          <p:spPr>
            <a:xfrm>
              <a:off x="4842262" y="3554504"/>
              <a:ext cx="365760" cy="365760"/>
            </a:xfrm>
            <a:prstGeom prst="rect">
              <a:avLst/>
            </a:prstGeom>
          </p:spPr>
        </p:pic>
        <p:pic>
          <p:nvPicPr>
            <p:cNvPr id="137" name="Picture 136">
              <a:extLst>
                <a:ext uri="{FF2B5EF4-FFF2-40B4-BE49-F238E27FC236}">
                  <a16:creationId xmlns:a16="http://schemas.microsoft.com/office/drawing/2014/main" id="{339B367B-2D7E-4A4C-A468-3E7BB72E4BF1}"/>
                </a:ext>
              </a:extLst>
            </p:cNvPr>
            <p:cNvPicPr>
              <a:picLocks noChangeAspect="1"/>
            </p:cNvPicPr>
            <p:nvPr/>
          </p:nvPicPr>
          <p:blipFill>
            <a:blip r:embed="rId4" cstate="print">
              <a:grayscl/>
              <a:extLst>
                <a:ext uri="{28A0092B-C50C-407E-A947-70E740481C1C}">
                  <a14:useLocalDpi xmlns:a14="http://schemas.microsoft.com/office/drawing/2010/main"/>
                </a:ext>
              </a:extLst>
            </a:blip>
            <a:stretch>
              <a:fillRect/>
            </a:stretch>
          </p:blipFill>
          <p:spPr>
            <a:xfrm>
              <a:off x="4842262" y="4226246"/>
              <a:ext cx="365760" cy="365760"/>
            </a:xfrm>
            <a:prstGeom prst="rect">
              <a:avLst/>
            </a:prstGeom>
          </p:spPr>
        </p:pic>
        <p:pic>
          <p:nvPicPr>
            <p:cNvPr id="138" name="Picture 137">
              <a:extLst>
                <a:ext uri="{FF2B5EF4-FFF2-40B4-BE49-F238E27FC236}">
                  <a16:creationId xmlns:a16="http://schemas.microsoft.com/office/drawing/2014/main" id="{56698152-5347-45FF-ABEC-C35FF7C31141}"/>
                </a:ext>
              </a:extLst>
            </p:cNvPr>
            <p:cNvPicPr>
              <a:picLocks noChangeAspect="1"/>
            </p:cNvPicPr>
            <p:nvPr/>
          </p:nvPicPr>
          <p:blipFill>
            <a:blip r:embed="rId4" cstate="print">
              <a:grayscl/>
              <a:extLst>
                <a:ext uri="{28A0092B-C50C-407E-A947-70E740481C1C}">
                  <a14:useLocalDpi xmlns:a14="http://schemas.microsoft.com/office/drawing/2010/main"/>
                </a:ext>
              </a:extLst>
            </a:blip>
            <a:stretch>
              <a:fillRect/>
            </a:stretch>
          </p:blipFill>
          <p:spPr>
            <a:xfrm>
              <a:off x="4842262" y="4897988"/>
              <a:ext cx="365760" cy="365760"/>
            </a:xfrm>
            <a:prstGeom prst="rect">
              <a:avLst/>
            </a:prstGeom>
          </p:spPr>
        </p:pic>
      </p:grpSp>
    </p:spTree>
    <p:custDataLst>
      <p:tags r:id="rId1"/>
    </p:custDataLst>
    <p:extLst>
      <p:ext uri="{BB962C8B-B14F-4D97-AF65-F5344CB8AC3E}">
        <p14:creationId xmlns:p14="http://schemas.microsoft.com/office/powerpoint/2010/main" val="1473890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44084-22A3-1D43-9201-96598ECED07F}"/>
              </a:ext>
            </a:extLst>
          </p:cNvPr>
          <p:cNvSpPr>
            <a:spLocks noGrp="1"/>
          </p:cNvSpPr>
          <p:nvPr>
            <p:ph type="title"/>
          </p:nvPr>
        </p:nvSpPr>
        <p:spPr>
          <a:xfrm>
            <a:off x="432748" y="94027"/>
            <a:ext cx="8192637" cy="1016315"/>
          </a:xfrm>
        </p:spPr>
        <p:txBody>
          <a:bodyPr rtlCol="0">
            <a:noAutofit/>
          </a:bodyPr>
          <a:lstStyle/>
          <a:p>
            <a:pPr rtl="0"/>
            <a:r>
              <a:rPr lang="pt-br" sz="3500" dirty="0"/>
              <a:t>Comparação de </a:t>
            </a:r>
            <a:r>
              <a:rPr lang="pt-br" sz="3500" dirty="0">
                <a:solidFill>
                  <a:srgbClr val="FFFFFF"/>
                </a:solidFill>
              </a:rPr>
              <a:t>compilações monolíticas e de micros</a:t>
            </a:r>
            <a:r>
              <a:rPr lang="pt-BR" sz="3500" dirty="0">
                <a:solidFill>
                  <a:srgbClr val="FFFFFF"/>
                </a:solidFill>
              </a:rPr>
              <a:t> </a:t>
            </a:r>
            <a:r>
              <a:rPr lang="pt-br" sz="3500" dirty="0">
                <a:solidFill>
                  <a:srgbClr val="FFFFFF"/>
                </a:solidFill>
              </a:rPr>
              <a:t>serviços</a:t>
            </a:r>
            <a:endParaRPr lang="en-US" sz="3500" dirty="0">
              <a:solidFill>
                <a:srgbClr val="FFFFFF"/>
              </a:solidFill>
              <a:latin typeface="Amazon Ember Light" panose="020B0403020204020204"/>
            </a:endParaRPr>
          </a:p>
        </p:txBody>
      </p:sp>
      <p:sp>
        <p:nvSpPr>
          <p:cNvPr id="3" name="Slide Number Placeholder 2"/>
          <p:cNvSpPr>
            <a:spLocks noGrp="1"/>
          </p:cNvSpPr>
          <p:nvPr>
            <p:ph type="sldNum" sz="quarter" idx="12"/>
          </p:nvPr>
        </p:nvSpPr>
        <p:spPr/>
        <p:txBody>
          <a:bodyPr rtlCol="0"/>
          <a:lstStyle/>
          <a:p>
            <a:pPr rtl="0"/>
            <a:fld id="{9FC43BFD-8FF7-A343-A8A6-E2338FCE8046}" type="slidenum">
              <a:rPr lang="en-US" smtClean="0"/>
              <a:pPr/>
              <a:t>7</a:t>
            </a:fld>
            <a:endParaRPr lang="en-US"/>
          </a:p>
        </p:txBody>
      </p:sp>
      <p:sp>
        <p:nvSpPr>
          <p:cNvPr id="16" name="Rectangle 15">
            <a:extLst>
              <a:ext uri="{FF2B5EF4-FFF2-40B4-BE49-F238E27FC236}">
                <a16:creationId xmlns:a16="http://schemas.microsoft.com/office/drawing/2014/main" id="{114AF52B-9D7D-8D45-A79C-A30900ADC6FC}"/>
              </a:ext>
            </a:extLst>
          </p:cNvPr>
          <p:cNvSpPr/>
          <p:nvPr/>
        </p:nvSpPr>
        <p:spPr>
          <a:xfrm>
            <a:off x="953729" y="1357945"/>
            <a:ext cx="3689950" cy="4998405"/>
          </a:xfrm>
          <a:prstGeom prst="rect">
            <a:avLst/>
          </a:prstGeom>
          <a:solidFill>
            <a:schemeClr val="accent4"/>
          </a:solidFill>
          <a:ln w="12700" cap="flat" cmpd="sng" algn="ctr">
            <a:solidFill>
              <a:srgbClr val="474746"/>
            </a:solidFill>
            <a:prstDash val="solid"/>
          </a:ln>
          <a:effectLst/>
        </p:spPr>
        <p:txBody>
          <a:bodyPr rtlCol="0" anchor="b"/>
          <a:lstStyle/>
          <a:p>
            <a:pPr algn="ctr" defTabSz="1219170" rtl="0">
              <a:defRPr/>
            </a:pPr>
            <a:r>
              <a:rPr lang="pt-br" sz="2200" kern="0">
                <a:solidFill>
                  <a:schemeClr val="bg2"/>
                </a:solidFill>
                <a:latin typeface="Amazon Ember" panose="02000000000000000000" pitchFamily="2" charset="0"/>
                <a:ea typeface="Amazon Ember" panose="02000000000000000000" pitchFamily="2" charset="0"/>
              </a:rPr>
              <a:t>webserver</a:t>
            </a:r>
          </a:p>
        </p:txBody>
      </p:sp>
      <p:sp>
        <p:nvSpPr>
          <p:cNvPr id="17" name="Rectangle 16">
            <a:extLst>
              <a:ext uri="{FF2B5EF4-FFF2-40B4-BE49-F238E27FC236}">
                <a16:creationId xmlns:a16="http://schemas.microsoft.com/office/drawing/2014/main" id="{BAF2CE93-FFA9-B54C-AD6F-3A11C8D10AEA}"/>
              </a:ext>
            </a:extLst>
          </p:cNvPr>
          <p:cNvSpPr/>
          <p:nvPr/>
        </p:nvSpPr>
        <p:spPr>
          <a:xfrm>
            <a:off x="1238937" y="1673532"/>
            <a:ext cx="3113557" cy="4121773"/>
          </a:xfrm>
          <a:prstGeom prst="rect">
            <a:avLst/>
          </a:prstGeom>
          <a:solidFill>
            <a:schemeClr val="accent2"/>
          </a:solidFill>
          <a:ln w="12700" cap="flat" cmpd="sng" algn="ctr">
            <a:solidFill>
              <a:srgbClr val="474746"/>
            </a:solidFill>
            <a:prstDash val="solid"/>
          </a:ln>
          <a:effectLst/>
        </p:spPr>
        <p:txBody>
          <a:bodyPr rtlCol="0" anchor="b"/>
          <a:lstStyle/>
          <a:p>
            <a:pPr algn="ctr" defTabSz="1219170" rtl="0">
              <a:defRPr/>
            </a:pPr>
            <a:r>
              <a:rPr lang="pt-br" sz="2200" kern="0">
                <a:latin typeface="Amazon Ember" panose="02000000000000000000" pitchFamily="2" charset="0"/>
                <a:ea typeface="Amazon Ember" panose="02000000000000000000" pitchFamily="2" charset="0"/>
              </a:rPr>
              <a:t>.package</a:t>
            </a:r>
          </a:p>
        </p:txBody>
      </p:sp>
      <p:sp>
        <p:nvSpPr>
          <p:cNvPr id="18" name="Rectangle 17">
            <a:extLst>
              <a:ext uri="{FF2B5EF4-FFF2-40B4-BE49-F238E27FC236}">
                <a16:creationId xmlns:a16="http://schemas.microsoft.com/office/drawing/2014/main" id="{EC014413-6CFD-9842-861F-6D765777C574}"/>
              </a:ext>
            </a:extLst>
          </p:cNvPr>
          <p:cNvSpPr/>
          <p:nvPr/>
        </p:nvSpPr>
        <p:spPr>
          <a:xfrm>
            <a:off x="1720276" y="1918990"/>
            <a:ext cx="2216833" cy="774625"/>
          </a:xfrm>
          <a:prstGeom prst="rect">
            <a:avLst/>
          </a:prstGeom>
          <a:solidFill>
            <a:sysClr val="window" lastClr="FFFFFF"/>
          </a:solidFill>
          <a:ln w="12700" cap="flat" cmpd="sng" algn="ctr">
            <a:solidFill>
              <a:srgbClr val="474746"/>
            </a:solidFill>
            <a:prstDash val="solid"/>
          </a:ln>
          <a:effectLst/>
        </p:spPr>
        <p:txBody>
          <a:bodyPr lIns="91440" rIns="91440" rtlCol="0" anchor="ctr"/>
          <a:lstStyle/>
          <a:p>
            <a:pPr algn="ctr" defTabSz="1219170" rtl="0">
              <a:defRPr/>
            </a:pPr>
            <a:r>
              <a:rPr lang="pt-br" sz="1700" kern="0" dirty="0">
                <a:latin typeface="Amazon Ember" panose="02000000000000000000" pitchFamily="2" charset="0"/>
                <a:ea typeface="Amazon Ember" panose="02000000000000000000" pitchFamily="2" charset="0"/>
              </a:rPr>
              <a:t>Order UI (IU do pedido)</a:t>
            </a:r>
          </a:p>
        </p:txBody>
      </p:sp>
      <p:sp>
        <p:nvSpPr>
          <p:cNvPr id="19" name="Rectangle 18">
            <a:extLst>
              <a:ext uri="{FF2B5EF4-FFF2-40B4-BE49-F238E27FC236}">
                <a16:creationId xmlns:a16="http://schemas.microsoft.com/office/drawing/2014/main" id="{334E03B8-1915-5C42-9846-B69753113B6D}"/>
              </a:ext>
            </a:extLst>
          </p:cNvPr>
          <p:cNvSpPr/>
          <p:nvPr/>
        </p:nvSpPr>
        <p:spPr>
          <a:xfrm>
            <a:off x="1720275" y="2825906"/>
            <a:ext cx="2216833" cy="774625"/>
          </a:xfrm>
          <a:prstGeom prst="rect">
            <a:avLst/>
          </a:prstGeom>
          <a:solidFill>
            <a:sysClr val="window" lastClr="FFFFFF"/>
          </a:solidFill>
          <a:ln w="12700" cap="flat" cmpd="sng" algn="ctr">
            <a:solidFill>
              <a:srgbClr val="474746"/>
            </a:solidFill>
            <a:prstDash val="solid"/>
          </a:ln>
          <a:effectLst/>
        </p:spPr>
        <p:txBody>
          <a:bodyPr lIns="91440" rIns="91440" rtlCol="0" anchor="ctr"/>
          <a:lstStyle/>
          <a:p>
            <a:pPr algn="ctr" defTabSz="1219170" rtl="0">
              <a:defRPr/>
            </a:pPr>
            <a:r>
              <a:rPr lang="pt-br" sz="1700" kern="0">
                <a:latin typeface="Amazon Ember" panose="02000000000000000000" pitchFamily="2" charset="0"/>
                <a:ea typeface="Amazon Ember" panose="02000000000000000000" pitchFamily="2" charset="0"/>
              </a:rPr>
              <a:t>Order service</a:t>
            </a:r>
          </a:p>
        </p:txBody>
      </p:sp>
      <p:sp>
        <p:nvSpPr>
          <p:cNvPr id="20" name="Rectangle 19">
            <a:extLst>
              <a:ext uri="{FF2B5EF4-FFF2-40B4-BE49-F238E27FC236}">
                <a16:creationId xmlns:a16="http://schemas.microsoft.com/office/drawing/2014/main" id="{0F9913AE-A79C-644C-BCE1-5BA498A05129}"/>
              </a:ext>
            </a:extLst>
          </p:cNvPr>
          <p:cNvSpPr/>
          <p:nvPr/>
        </p:nvSpPr>
        <p:spPr>
          <a:xfrm>
            <a:off x="1703840" y="3732823"/>
            <a:ext cx="2216833" cy="774625"/>
          </a:xfrm>
          <a:prstGeom prst="rect">
            <a:avLst/>
          </a:prstGeom>
          <a:solidFill>
            <a:sysClr val="window" lastClr="FFFFFF"/>
          </a:solidFill>
          <a:ln w="12700" cap="flat" cmpd="sng" algn="ctr">
            <a:solidFill>
              <a:srgbClr val="474746"/>
            </a:solidFill>
            <a:prstDash val="solid"/>
          </a:ln>
          <a:effectLst/>
        </p:spPr>
        <p:txBody>
          <a:bodyPr lIns="91440" rIns="91440" rtlCol="0" anchor="ctr"/>
          <a:lstStyle/>
          <a:p>
            <a:pPr algn="ctr" defTabSz="1219170" rtl="0">
              <a:defRPr/>
            </a:pPr>
            <a:r>
              <a:rPr lang="pt-br" sz="1700" kern="0">
                <a:latin typeface="Amazon Ember" panose="02000000000000000000" pitchFamily="2" charset="0"/>
                <a:ea typeface="Amazon Ember" panose="02000000000000000000" pitchFamily="2" charset="0"/>
              </a:rPr>
              <a:t>Inventory service (Serviço de inventário)</a:t>
            </a:r>
          </a:p>
        </p:txBody>
      </p:sp>
      <p:sp>
        <p:nvSpPr>
          <p:cNvPr id="21" name="Rectangle 20">
            <a:extLst>
              <a:ext uri="{FF2B5EF4-FFF2-40B4-BE49-F238E27FC236}">
                <a16:creationId xmlns:a16="http://schemas.microsoft.com/office/drawing/2014/main" id="{5138D909-B325-AC4E-8331-A4F59C2BB51C}"/>
              </a:ext>
            </a:extLst>
          </p:cNvPr>
          <p:cNvSpPr/>
          <p:nvPr/>
        </p:nvSpPr>
        <p:spPr>
          <a:xfrm>
            <a:off x="1703840" y="4595113"/>
            <a:ext cx="2216833" cy="774625"/>
          </a:xfrm>
          <a:prstGeom prst="rect">
            <a:avLst/>
          </a:prstGeom>
          <a:solidFill>
            <a:sysClr val="window" lastClr="FFFFFF"/>
          </a:solidFill>
          <a:ln w="12700" cap="flat" cmpd="sng" algn="ctr">
            <a:solidFill>
              <a:srgbClr val="474746"/>
            </a:solidFill>
            <a:prstDash val="solid"/>
          </a:ln>
          <a:effectLst/>
        </p:spPr>
        <p:txBody>
          <a:bodyPr lIns="91440" rIns="91440" rtlCol="0" anchor="ctr"/>
          <a:lstStyle/>
          <a:p>
            <a:pPr algn="ctr" defTabSz="1219170" rtl="0">
              <a:defRPr/>
            </a:pPr>
            <a:r>
              <a:rPr lang="pt-br" sz="1700" kern="0">
                <a:latin typeface="Amazon Ember" panose="02000000000000000000" pitchFamily="2" charset="0"/>
                <a:ea typeface="Amazon Ember" panose="02000000000000000000" pitchFamily="2" charset="0"/>
              </a:rPr>
              <a:t>Shipping service (Serviço de envio)</a:t>
            </a:r>
          </a:p>
        </p:txBody>
      </p:sp>
      <p:grpSp>
        <p:nvGrpSpPr>
          <p:cNvPr id="10" name="Group 9"/>
          <p:cNvGrpSpPr/>
          <p:nvPr/>
        </p:nvGrpSpPr>
        <p:grpSpPr>
          <a:xfrm>
            <a:off x="7955800" y="2376344"/>
            <a:ext cx="3122261" cy="3024735"/>
            <a:chOff x="8053891" y="2237925"/>
            <a:chExt cx="3122261" cy="3024735"/>
          </a:xfrm>
        </p:grpSpPr>
        <p:sp>
          <p:nvSpPr>
            <p:cNvPr id="22" name="Oval 21">
              <a:extLst>
                <a:ext uri="{FF2B5EF4-FFF2-40B4-BE49-F238E27FC236}">
                  <a16:creationId xmlns:a16="http://schemas.microsoft.com/office/drawing/2014/main" id="{ED67F408-4516-D842-92CF-9763BFAFD97A}"/>
                </a:ext>
              </a:extLst>
            </p:cNvPr>
            <p:cNvSpPr/>
            <p:nvPr/>
          </p:nvSpPr>
          <p:spPr>
            <a:xfrm>
              <a:off x="8053891" y="2237925"/>
              <a:ext cx="1463040" cy="1463040"/>
            </a:xfrm>
            <a:prstGeom prst="ellipse">
              <a:avLst/>
            </a:prstGeom>
            <a:ln>
              <a:tailEnd type="triangle"/>
            </a:ln>
          </p:spPr>
          <p:style>
            <a:lnRef idx="2">
              <a:schemeClr val="dk1"/>
            </a:lnRef>
            <a:fillRef idx="1">
              <a:schemeClr val="lt1"/>
            </a:fillRef>
            <a:effectRef idx="0">
              <a:schemeClr val="dk1"/>
            </a:effectRef>
            <a:fontRef idx="minor">
              <a:schemeClr val="dk1"/>
            </a:fontRef>
          </p:style>
          <p:txBody>
            <a:bodyPr lIns="0" tIns="0" rIns="0" bIns="0" rtlCol="0" anchor="ctr"/>
            <a:lstStyle/>
            <a:p>
              <a:pPr algn="ctr" defTabSz="1219170" rtl="0">
                <a:defRPr/>
              </a:pPr>
              <a:r>
                <a:rPr lang="pt-br" sz="1600" kern="0">
                  <a:solidFill>
                    <a:schemeClr val="tx1"/>
                  </a:solidFill>
                  <a:latin typeface="Amazon Ember" panose="02000000000000000000" pitchFamily="2" charset="0"/>
                  <a:ea typeface="Amazon Ember" panose="02000000000000000000" pitchFamily="2" charset="0"/>
                </a:rPr>
                <a:t>Order UI (IU do pedido)</a:t>
              </a:r>
            </a:p>
          </p:txBody>
        </p:sp>
        <p:sp>
          <p:nvSpPr>
            <p:cNvPr id="23" name="Oval 22">
              <a:extLst>
                <a:ext uri="{FF2B5EF4-FFF2-40B4-BE49-F238E27FC236}">
                  <a16:creationId xmlns:a16="http://schemas.microsoft.com/office/drawing/2014/main" id="{9DFE6DF3-80A1-0643-82D3-B9D4F5105471}"/>
                </a:ext>
              </a:extLst>
            </p:cNvPr>
            <p:cNvSpPr/>
            <p:nvPr/>
          </p:nvSpPr>
          <p:spPr>
            <a:xfrm>
              <a:off x="8053891" y="3799620"/>
              <a:ext cx="1463040" cy="1463040"/>
            </a:xfrm>
            <a:prstGeom prst="ellipse">
              <a:avLst/>
            </a:prstGeom>
            <a:ln>
              <a:tailEnd type="triangle"/>
            </a:ln>
          </p:spPr>
          <p:style>
            <a:lnRef idx="2">
              <a:schemeClr val="dk1"/>
            </a:lnRef>
            <a:fillRef idx="1">
              <a:schemeClr val="lt1"/>
            </a:fillRef>
            <a:effectRef idx="0">
              <a:schemeClr val="dk1"/>
            </a:effectRef>
            <a:fontRef idx="minor">
              <a:schemeClr val="dk1"/>
            </a:fontRef>
          </p:style>
          <p:txBody>
            <a:bodyPr lIns="0" tIns="0" rIns="0" bIns="0" rtlCol="0" anchor="ctr"/>
            <a:lstStyle/>
            <a:p>
              <a:pPr algn="ctr" defTabSz="1219170" rtl="0">
                <a:defRPr/>
              </a:pPr>
              <a:r>
                <a:rPr lang="pt-br" sz="1600" kern="0" dirty="0">
                  <a:solidFill>
                    <a:schemeClr val="tx1"/>
                  </a:solidFill>
                  <a:latin typeface="Amazon Ember" panose="02000000000000000000" pitchFamily="2" charset="0"/>
                  <a:ea typeface="Amazon Ember" panose="02000000000000000000" pitchFamily="2" charset="0"/>
                </a:rPr>
                <a:t>Inventory service (Serviço de inventário)</a:t>
              </a:r>
            </a:p>
          </p:txBody>
        </p:sp>
        <p:sp>
          <p:nvSpPr>
            <p:cNvPr id="24" name="Oval 23">
              <a:extLst>
                <a:ext uri="{FF2B5EF4-FFF2-40B4-BE49-F238E27FC236}">
                  <a16:creationId xmlns:a16="http://schemas.microsoft.com/office/drawing/2014/main" id="{FA8FDA75-5306-E148-BA17-26DEB08D487C}"/>
                </a:ext>
              </a:extLst>
            </p:cNvPr>
            <p:cNvSpPr/>
            <p:nvPr/>
          </p:nvSpPr>
          <p:spPr>
            <a:xfrm>
              <a:off x="9713112" y="3799620"/>
              <a:ext cx="1463040" cy="1463040"/>
            </a:xfrm>
            <a:prstGeom prst="ellipse">
              <a:avLst/>
            </a:prstGeom>
            <a:ln>
              <a:tailEnd type="triangle"/>
            </a:ln>
          </p:spPr>
          <p:style>
            <a:lnRef idx="2">
              <a:schemeClr val="dk1"/>
            </a:lnRef>
            <a:fillRef idx="1">
              <a:schemeClr val="lt1"/>
            </a:fillRef>
            <a:effectRef idx="0">
              <a:schemeClr val="dk1"/>
            </a:effectRef>
            <a:fontRef idx="minor">
              <a:schemeClr val="dk1"/>
            </a:fontRef>
          </p:style>
          <p:txBody>
            <a:bodyPr lIns="0" tIns="0" rIns="0" bIns="0" rtlCol="0" anchor="ctr"/>
            <a:lstStyle/>
            <a:p>
              <a:pPr algn="ctr" defTabSz="1219170" rtl="0">
                <a:defRPr/>
              </a:pPr>
              <a:r>
                <a:rPr lang="pt-br" sz="1600" kern="0">
                  <a:solidFill>
                    <a:schemeClr val="tx1"/>
                  </a:solidFill>
                  <a:latin typeface="Amazon Ember" panose="02000000000000000000" pitchFamily="2" charset="0"/>
                  <a:ea typeface="Amazon Ember" panose="02000000000000000000" pitchFamily="2" charset="0"/>
                </a:rPr>
                <a:t>Order service</a:t>
              </a:r>
            </a:p>
          </p:txBody>
        </p:sp>
        <p:sp>
          <p:nvSpPr>
            <p:cNvPr id="25" name="Oval 24">
              <a:extLst>
                <a:ext uri="{FF2B5EF4-FFF2-40B4-BE49-F238E27FC236}">
                  <a16:creationId xmlns:a16="http://schemas.microsoft.com/office/drawing/2014/main" id="{65D042B6-FA0A-3347-8F89-824A047D5FCB}"/>
                </a:ext>
              </a:extLst>
            </p:cNvPr>
            <p:cNvSpPr/>
            <p:nvPr/>
          </p:nvSpPr>
          <p:spPr>
            <a:xfrm>
              <a:off x="9713112" y="2237925"/>
              <a:ext cx="1463040" cy="1463040"/>
            </a:xfrm>
            <a:prstGeom prst="ellipse">
              <a:avLst/>
            </a:prstGeom>
            <a:ln>
              <a:tailEnd type="triangle"/>
            </a:ln>
          </p:spPr>
          <p:style>
            <a:lnRef idx="2">
              <a:schemeClr val="dk1"/>
            </a:lnRef>
            <a:fillRef idx="1">
              <a:schemeClr val="lt1"/>
            </a:fillRef>
            <a:effectRef idx="0">
              <a:schemeClr val="dk1"/>
            </a:effectRef>
            <a:fontRef idx="minor">
              <a:schemeClr val="dk1"/>
            </a:fontRef>
          </p:style>
          <p:txBody>
            <a:bodyPr lIns="0" tIns="0" rIns="0" bIns="0" rtlCol="0" anchor="ctr"/>
            <a:lstStyle/>
            <a:p>
              <a:pPr algn="ctr" defTabSz="1219170" rtl="0">
                <a:defRPr/>
              </a:pPr>
              <a:r>
                <a:rPr lang="pt-br" sz="1600" kern="0" dirty="0">
                  <a:solidFill>
                    <a:schemeClr val="tx1"/>
                  </a:solidFill>
                  <a:latin typeface="Amazon Ember" panose="02000000000000000000" pitchFamily="2" charset="0"/>
                  <a:ea typeface="Amazon Ember" panose="02000000000000000000" pitchFamily="2" charset="0"/>
                </a:rPr>
                <a:t>Shipping service (Serviço de</a:t>
              </a:r>
              <a:r>
                <a:rPr lang="pt-BR" sz="1600" kern="0" dirty="0">
                  <a:solidFill>
                    <a:schemeClr val="tx1"/>
                  </a:solidFill>
                  <a:latin typeface="Amazon Ember" panose="02000000000000000000" pitchFamily="2" charset="0"/>
                  <a:ea typeface="Amazon Ember" panose="02000000000000000000" pitchFamily="2" charset="0"/>
                </a:rPr>
                <a:t> </a:t>
              </a:r>
              <a:r>
                <a:rPr lang="pt-br" sz="1600" kern="0" dirty="0">
                  <a:solidFill>
                    <a:schemeClr val="tx1"/>
                  </a:solidFill>
                  <a:latin typeface="Amazon Ember" panose="02000000000000000000" pitchFamily="2" charset="0"/>
                  <a:ea typeface="Amazon Ember" panose="02000000000000000000" pitchFamily="2" charset="0"/>
                </a:rPr>
                <a:t>envio)</a:t>
              </a:r>
            </a:p>
          </p:txBody>
        </p:sp>
      </p:grpSp>
      <p:sp>
        <p:nvSpPr>
          <p:cNvPr id="6" name="Footer Placeholder 5"/>
          <p:cNvSpPr>
            <a:spLocks noGrp="1"/>
          </p:cNvSpPr>
          <p:nvPr>
            <p:ph type="ftr" sz="quarter" idx="3"/>
          </p:nvPr>
        </p:nvSpPr>
        <p:spPr>
          <a:xfrm>
            <a:off x="419100" y="6356350"/>
            <a:ext cx="4357616" cy="365125"/>
          </a:xfrm>
        </p:spPr>
        <p:txBody>
          <a:bodyPr rtlCol="0"/>
          <a:lstStyle/>
          <a:p>
            <a:pPr rtl="0"/>
            <a:r>
              <a:rPr lang="pt-br" dirty="0"/>
              <a:t>© 2020 Amazon Web Services, Inc. ou suas afiliadas. Todos os direitos reservados.</a:t>
            </a:r>
          </a:p>
        </p:txBody>
      </p:sp>
      <p:cxnSp>
        <p:nvCxnSpPr>
          <p:cNvPr id="8" name="Straight Arrow Connector 7"/>
          <p:cNvCxnSpPr/>
          <p:nvPr/>
        </p:nvCxnSpPr>
        <p:spPr>
          <a:xfrm>
            <a:off x="4936236" y="3888712"/>
            <a:ext cx="2873829" cy="0"/>
          </a:xfrm>
          <a:prstGeom prst="straightConnector1">
            <a:avLst/>
          </a:prstGeom>
          <a:ln>
            <a:tailEnd type="arrow" w="med" len="sm"/>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273572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32748" y="365125"/>
            <a:ext cx="9034272" cy="474119"/>
          </a:xfrm>
        </p:spPr>
        <p:txBody>
          <a:bodyPr rtlCol="0">
            <a:noAutofit/>
          </a:bodyPr>
          <a:lstStyle/>
          <a:p>
            <a:pPr rtl="0"/>
            <a:r>
              <a:rPr lang="pt-br" sz="3500" dirty="0"/>
              <a:t>Solution: Docker </a:t>
            </a:r>
            <a:r>
              <a:rPr lang="pt-br" sz="3500" dirty="0">
                <a:solidFill>
                  <a:srgbClr val="FFFFFF"/>
                </a:solidFill>
              </a:rPr>
              <a:t>containers</a:t>
            </a:r>
            <a:endParaRPr lang="en-US" sz="3500" dirty="0">
              <a:solidFill>
                <a:srgbClr val="FFFFFF"/>
              </a:solidFill>
              <a:latin typeface="Amazon Ember Light" panose="020B0403020204020204"/>
            </a:endParaRPr>
          </a:p>
        </p:txBody>
      </p:sp>
      <p:sp>
        <p:nvSpPr>
          <p:cNvPr id="2" name="Slide Number Placeholder 1"/>
          <p:cNvSpPr>
            <a:spLocks noGrp="1"/>
          </p:cNvSpPr>
          <p:nvPr>
            <p:ph type="sldNum" sz="quarter" idx="12"/>
          </p:nvPr>
        </p:nvSpPr>
        <p:spPr/>
        <p:txBody>
          <a:bodyPr rtlCol="0"/>
          <a:lstStyle/>
          <a:p>
            <a:pPr rtl="0"/>
            <a:fld id="{9FC43BFD-8FF7-A343-A8A6-E2338FCE8046}" type="slidenum">
              <a:rPr lang="en-US" smtClean="0"/>
              <a:pPr/>
              <a:t>8</a:t>
            </a:fld>
            <a:endParaRPr lang="en-US"/>
          </a:p>
        </p:txBody>
      </p:sp>
      <p:sp>
        <p:nvSpPr>
          <p:cNvPr id="31" name="TextBox 30"/>
          <p:cNvSpPr txBox="1"/>
          <p:nvPr/>
        </p:nvSpPr>
        <p:spPr>
          <a:xfrm>
            <a:off x="419100" y="1920310"/>
            <a:ext cx="3473867" cy="1200329"/>
          </a:xfrm>
          <a:prstGeom prst="rect">
            <a:avLst/>
          </a:prstGeom>
          <a:noFill/>
        </p:spPr>
        <p:txBody>
          <a:bodyPr wrap="square" rtlCol="0">
            <a:spAutoFit/>
          </a:bodyPr>
          <a:lstStyle/>
          <a:p>
            <a:pPr algn="r" rtl="0"/>
            <a:r>
              <a:rPr lang="pt-br" sz="2400" dirty="0">
                <a:latin typeface="Amazon Ember" panose="02000000000000000000" pitchFamily="2" charset="0"/>
                <a:ea typeface="Amazon Ember" panose="02000000000000000000" pitchFamily="2" charset="0"/>
              </a:rPr>
              <a:t>Runtime Engine (Mecanismo de tempo de execução)</a:t>
            </a:r>
          </a:p>
        </p:txBody>
      </p:sp>
      <p:sp>
        <p:nvSpPr>
          <p:cNvPr id="32" name="TextBox 31"/>
          <p:cNvSpPr txBox="1"/>
          <p:nvPr/>
        </p:nvSpPr>
        <p:spPr>
          <a:xfrm>
            <a:off x="2729552" y="4931478"/>
            <a:ext cx="1163415" cy="461665"/>
          </a:xfrm>
          <a:prstGeom prst="rect">
            <a:avLst/>
          </a:prstGeom>
          <a:noFill/>
        </p:spPr>
        <p:txBody>
          <a:bodyPr wrap="square" rtlCol="0">
            <a:spAutoFit/>
          </a:bodyPr>
          <a:lstStyle/>
          <a:p>
            <a:pPr algn="r" rtl="0"/>
            <a:r>
              <a:rPr lang="pt-br" sz="2400" dirty="0">
                <a:latin typeface="Amazon Ember" panose="02000000000000000000" pitchFamily="2" charset="0"/>
                <a:ea typeface="Amazon Ember" panose="02000000000000000000" pitchFamily="2" charset="0"/>
              </a:rPr>
              <a:t>Código</a:t>
            </a:r>
          </a:p>
        </p:txBody>
      </p:sp>
      <p:sp>
        <p:nvSpPr>
          <p:cNvPr id="33" name="TextBox 32"/>
          <p:cNvSpPr txBox="1"/>
          <p:nvPr/>
        </p:nvSpPr>
        <p:spPr>
          <a:xfrm>
            <a:off x="9447098" y="3436093"/>
            <a:ext cx="2341189" cy="461665"/>
          </a:xfrm>
          <a:prstGeom prst="rect">
            <a:avLst/>
          </a:prstGeom>
          <a:noFill/>
        </p:spPr>
        <p:txBody>
          <a:bodyPr wrap="square" rtlCol="0">
            <a:spAutoFit/>
          </a:bodyPr>
          <a:lstStyle/>
          <a:p>
            <a:pPr rtl="0"/>
            <a:r>
              <a:rPr lang="pt-br" sz="2400">
                <a:solidFill>
                  <a:srgbClr val="000000"/>
                </a:solidFill>
                <a:latin typeface="Amazon Ember" panose="02000000000000000000" pitchFamily="2" charset="0"/>
                <a:ea typeface="Amazon Ember" panose="02000000000000000000" pitchFamily="2" charset="0"/>
              </a:rPr>
              <a:t>docker</a:t>
            </a:r>
            <a:endParaRPr lang="en-US" sz="2400">
              <a:solidFill>
                <a:srgbClr val="000000"/>
              </a:solidFill>
              <a:latin typeface="Amazon Ember" panose="02000000000000000000"/>
              <a:ea typeface="Amazon Ember" panose="02000000000000000000" pitchFamily="2" charset="0"/>
            </a:endParaRPr>
          </a:p>
        </p:txBody>
      </p:sp>
      <p:pic>
        <p:nvPicPr>
          <p:cNvPr id="15" name="Picture 14"/>
          <p:cNvPicPr>
            <a:picLocks noChangeAspect="1"/>
          </p:cNvPicPr>
          <p:nvPr/>
        </p:nvPicPr>
        <p:blipFill>
          <a:blip r:embed="rId4"/>
          <a:stretch>
            <a:fillRect/>
          </a:stretch>
        </p:blipFill>
        <p:spPr>
          <a:xfrm>
            <a:off x="7096621" y="2891140"/>
            <a:ext cx="2209756" cy="1753774"/>
          </a:xfrm>
          <a:prstGeom prst="rect">
            <a:avLst/>
          </a:prstGeom>
        </p:spPr>
      </p:pic>
      <p:sp>
        <p:nvSpPr>
          <p:cNvPr id="16" name="TextBox 15"/>
          <p:cNvSpPr txBox="1"/>
          <p:nvPr/>
        </p:nvSpPr>
        <p:spPr>
          <a:xfrm>
            <a:off x="1571089" y="3537195"/>
            <a:ext cx="2341189" cy="461665"/>
          </a:xfrm>
          <a:prstGeom prst="rect">
            <a:avLst/>
          </a:prstGeom>
          <a:noFill/>
        </p:spPr>
        <p:txBody>
          <a:bodyPr wrap="square" rtlCol="0">
            <a:spAutoFit/>
          </a:bodyPr>
          <a:lstStyle/>
          <a:p>
            <a:pPr algn="r" rtl="0"/>
            <a:r>
              <a:rPr lang="pt-br" sz="2400" dirty="0">
                <a:latin typeface="Amazon Ember" panose="02000000000000000000" pitchFamily="2" charset="0"/>
                <a:ea typeface="Amazon Ember" panose="02000000000000000000" pitchFamily="2" charset="0"/>
              </a:rPr>
              <a:t>Dependências</a:t>
            </a:r>
          </a:p>
        </p:txBody>
      </p:sp>
      <p:sp>
        <p:nvSpPr>
          <p:cNvPr id="3" name="Footer Placeholder 2"/>
          <p:cNvSpPr>
            <a:spLocks noGrp="1"/>
          </p:cNvSpPr>
          <p:nvPr>
            <p:ph type="ftr" sz="quarter" idx="3"/>
          </p:nvPr>
        </p:nvSpPr>
        <p:spPr>
          <a:xfrm>
            <a:off x="419100" y="6356350"/>
            <a:ext cx="5190130" cy="365125"/>
          </a:xfrm>
        </p:spPr>
        <p:txBody>
          <a:bodyPr rtlCol="0"/>
          <a:lstStyle/>
          <a:p>
            <a:pPr rtl="0"/>
            <a:r>
              <a:rPr lang="pt-br" dirty="0"/>
              <a:t>© 2020 Amazon Web Services, Inc. ou suas afiliadas. Todos os direitos reservados.</a:t>
            </a: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18359" y="1670062"/>
            <a:ext cx="1364776" cy="1371600"/>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14947" y="3082227"/>
            <a:ext cx="1371600" cy="1371600"/>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18359" y="4517454"/>
            <a:ext cx="1364776" cy="1371600"/>
          </a:xfrm>
          <a:prstGeom prst="rect">
            <a:avLst/>
          </a:prstGeom>
        </p:spPr>
      </p:pic>
      <p:cxnSp>
        <p:nvCxnSpPr>
          <p:cNvPr id="13" name="Straight Arrow Connector 12"/>
          <p:cNvCxnSpPr>
            <a:cxnSpLocks/>
          </p:cNvCxnSpPr>
          <p:nvPr/>
        </p:nvCxnSpPr>
        <p:spPr>
          <a:xfrm>
            <a:off x="5486678" y="3750572"/>
            <a:ext cx="906470" cy="2115"/>
          </a:xfrm>
          <a:prstGeom prst="straightConnector1">
            <a:avLst/>
          </a:prstGeom>
          <a:ln w="12700">
            <a:headEnd type="arrow" w="med" len="sm"/>
            <a:tailEnd type="none" w="med" len="sm"/>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0F7A8665-1D25-444D-8830-7F9604E381F9}"/>
              </a:ext>
            </a:extLst>
          </p:cNvPr>
          <p:cNvGrpSpPr/>
          <p:nvPr/>
        </p:nvGrpSpPr>
        <p:grpSpPr>
          <a:xfrm>
            <a:off x="5486678" y="2382619"/>
            <a:ext cx="1469222" cy="2766156"/>
            <a:chOff x="2684662" y="1051134"/>
            <a:chExt cx="1483636" cy="331243"/>
          </a:xfrm>
        </p:grpSpPr>
        <p:sp>
          <p:nvSpPr>
            <p:cNvPr id="22" name="Freeform 21">
              <a:extLst>
                <a:ext uri="{FF2B5EF4-FFF2-40B4-BE49-F238E27FC236}">
                  <a16:creationId xmlns:a16="http://schemas.microsoft.com/office/drawing/2014/main" id="{31C3D1B0-0DA3-BF4D-A631-69FD5F72D9F0}"/>
                </a:ext>
              </a:extLst>
            </p:cNvPr>
            <p:cNvSpPr/>
            <p:nvPr/>
          </p:nvSpPr>
          <p:spPr>
            <a:xfrm>
              <a:off x="2684662" y="1051134"/>
              <a:ext cx="915363" cy="331243"/>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2700">
              <a:solidFill>
                <a:schemeClr val="accent1"/>
              </a:solidFill>
              <a:headEnd type="arrow"/>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cxnSp>
          <p:nvCxnSpPr>
            <p:cNvPr id="23" name="Straight Arrow Connector 22">
              <a:extLst>
                <a:ext uri="{FF2B5EF4-FFF2-40B4-BE49-F238E27FC236}">
                  <a16:creationId xmlns:a16="http://schemas.microsoft.com/office/drawing/2014/main" id="{3E65DC20-99BD-D54C-9536-EFAE2B384D86}"/>
                </a:ext>
              </a:extLst>
            </p:cNvPr>
            <p:cNvCxnSpPr>
              <a:cxnSpLocks/>
            </p:cNvCxnSpPr>
            <p:nvPr/>
          </p:nvCxnSpPr>
          <p:spPr>
            <a:xfrm>
              <a:off x="3595221" y="1216272"/>
              <a:ext cx="573077"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4194770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4"/>
          <a:stretch>
            <a:fillRect/>
          </a:stretch>
        </p:blipFill>
        <p:spPr>
          <a:xfrm>
            <a:off x="580498" y="1437568"/>
            <a:ext cx="2209756" cy="1753774"/>
          </a:xfrm>
          <a:prstGeom prst="rect">
            <a:avLst/>
          </a:prstGeom>
        </p:spPr>
      </p:pic>
      <p:sp>
        <p:nvSpPr>
          <p:cNvPr id="11" name="Title 10"/>
          <p:cNvSpPr>
            <a:spLocks noGrp="1"/>
          </p:cNvSpPr>
          <p:nvPr>
            <p:ph type="title"/>
          </p:nvPr>
        </p:nvSpPr>
        <p:spPr>
          <a:xfrm>
            <a:off x="432748" y="365125"/>
            <a:ext cx="9034272" cy="474119"/>
          </a:xfrm>
        </p:spPr>
        <p:txBody>
          <a:bodyPr rtlCol="0">
            <a:noAutofit/>
          </a:bodyPr>
          <a:lstStyle/>
          <a:p>
            <a:pPr rtl="0"/>
            <a:r>
              <a:rPr lang="pt-br" sz="3500" dirty="0">
                <a:solidFill>
                  <a:srgbClr val="FFFFFF"/>
                </a:solidFill>
              </a:rPr>
              <a:t>Contêineres</a:t>
            </a:r>
            <a:r>
              <a:rPr lang="pt-br" sz="3500" dirty="0"/>
              <a:t> do Docker</a:t>
            </a:r>
            <a:endParaRPr lang="en-US" sz="3500" dirty="0">
              <a:solidFill>
                <a:srgbClr val="FFFFFF"/>
              </a:solidFill>
              <a:latin typeface="Amazon Ember Light" panose="020B0403020204020204"/>
            </a:endParaRPr>
          </a:p>
        </p:txBody>
      </p:sp>
      <p:sp>
        <p:nvSpPr>
          <p:cNvPr id="2" name="Slide Number Placeholder 1"/>
          <p:cNvSpPr>
            <a:spLocks noGrp="1"/>
          </p:cNvSpPr>
          <p:nvPr>
            <p:ph type="sldNum" sz="quarter" idx="12"/>
          </p:nvPr>
        </p:nvSpPr>
        <p:spPr/>
        <p:txBody>
          <a:bodyPr rtlCol="0"/>
          <a:lstStyle/>
          <a:p>
            <a:pPr rtl="0"/>
            <a:fld id="{9FC43BFD-8FF7-A343-A8A6-E2338FCE8046}" type="slidenum">
              <a:rPr lang="en-US" smtClean="0"/>
              <a:pPr/>
              <a:t>9</a:t>
            </a:fld>
            <a:endParaRPr lang="en-US"/>
          </a:p>
        </p:txBody>
      </p:sp>
      <p:sp>
        <p:nvSpPr>
          <p:cNvPr id="13" name="Content Placeholder 12"/>
          <p:cNvSpPr>
            <a:spLocks noGrp="1"/>
          </p:cNvSpPr>
          <p:nvPr>
            <p:ph idx="4294967295"/>
          </p:nvPr>
        </p:nvSpPr>
        <p:spPr>
          <a:xfrm>
            <a:off x="5664200" y="1439863"/>
            <a:ext cx="6527800" cy="4913312"/>
          </a:xfrm>
        </p:spPr>
        <p:txBody>
          <a:bodyPr rtlCol="0">
            <a:normAutofit fontScale="92500" lnSpcReduction="10000"/>
          </a:bodyPr>
          <a:lstStyle/>
          <a:p>
            <a:pPr rtl="0"/>
            <a:r>
              <a:rPr lang="pt-br" dirty="0"/>
              <a:t> Serviços</a:t>
            </a:r>
            <a:r>
              <a:rPr lang="pt-br" dirty="0">
                <a:solidFill>
                  <a:srgbClr val="000000"/>
                </a:solidFill>
              </a:rPr>
              <a:t>simples</a:t>
            </a:r>
            <a:r>
              <a:rPr lang="pt-br" dirty="0"/>
              <a:t> do modelo</a:t>
            </a:r>
          </a:p>
          <a:p>
            <a:pPr rtl="0"/>
            <a:endParaRPr lang="en-US" dirty="0"/>
          </a:p>
          <a:p>
            <a:pPr rtl="0"/>
            <a:r>
              <a:rPr lang="pt-br" dirty="0"/>
              <a:t> Leve, portátil, consistente</a:t>
            </a:r>
          </a:p>
          <a:p>
            <a:pPr rtl="0"/>
            <a:endParaRPr lang="en-US" dirty="0"/>
          </a:p>
          <a:p>
            <a:pPr rtl="0"/>
            <a:r>
              <a:rPr lang="pt-br" dirty="0"/>
              <a:t> Qualquer </a:t>
            </a:r>
            <a:r>
              <a:rPr lang="pt-br" dirty="0">
                <a:solidFill>
                  <a:srgbClr val="000000"/>
                </a:solidFill>
              </a:rPr>
              <a:t>aplicação</a:t>
            </a:r>
            <a:r>
              <a:rPr lang="pt-br" dirty="0"/>
              <a:t>, qualquer linguagem</a:t>
            </a:r>
          </a:p>
          <a:p>
            <a:pPr rtl="0"/>
            <a:endParaRPr lang="en-US" dirty="0"/>
          </a:p>
          <a:p>
            <a:pPr rtl="0"/>
            <a:r>
              <a:rPr lang="pt-br" dirty="0"/>
              <a:t> Escreva e empacote uma vez e </a:t>
            </a:r>
            <a:r>
              <a:rPr lang="pt-br" dirty="0">
                <a:solidFill>
                  <a:srgbClr val="000000"/>
                </a:solidFill>
              </a:rPr>
              <a:t>execute em qualquer lugar</a:t>
            </a:r>
            <a:endParaRPr lang="en-US" dirty="0"/>
          </a:p>
          <a:p>
            <a:pPr marL="0" indent="0" rtl="0">
              <a:buNone/>
            </a:pPr>
            <a:endParaRPr lang="en-US" dirty="0"/>
          </a:p>
          <a:p>
            <a:pPr rtl="0"/>
            <a:r>
              <a:rPr lang="pt-br" dirty="0">
                <a:solidFill>
                  <a:srgbClr val="000000"/>
                </a:solidFill>
              </a:rPr>
              <a:t> Facilita</a:t>
            </a:r>
            <a:r>
              <a:rPr lang="pt-br" dirty="0"/>
              <a:t> a decomposição de suas </a:t>
            </a:r>
            <a:r>
              <a:rPr lang="pt-br" dirty="0">
                <a:solidFill>
                  <a:srgbClr val="000000"/>
                </a:solidFill>
              </a:rPr>
              <a:t>aplicações</a:t>
            </a:r>
            <a:r>
              <a:rPr lang="pt-br" dirty="0"/>
              <a:t> em microsserviços</a:t>
            </a:r>
          </a:p>
          <a:p>
            <a:pPr rtl="0"/>
            <a:endParaRPr lang="en-US" dirty="0"/>
          </a:p>
          <a:p>
            <a:pPr rtl="0"/>
            <a:endParaRPr lang="en-US" dirty="0"/>
          </a:p>
          <a:p>
            <a:pPr marL="0" indent="0" rtl="0">
              <a:buNone/>
            </a:pPr>
            <a:endParaRPr lang="en-US" dirty="0"/>
          </a:p>
        </p:txBody>
      </p:sp>
      <p:sp>
        <p:nvSpPr>
          <p:cNvPr id="9" name="TextBox 8"/>
          <p:cNvSpPr txBox="1"/>
          <p:nvPr/>
        </p:nvSpPr>
        <p:spPr>
          <a:xfrm>
            <a:off x="2930975" y="1982521"/>
            <a:ext cx="2341189" cy="461665"/>
          </a:xfrm>
          <a:prstGeom prst="rect">
            <a:avLst/>
          </a:prstGeom>
          <a:noFill/>
        </p:spPr>
        <p:txBody>
          <a:bodyPr wrap="square" rtlCol="0">
            <a:spAutoFit/>
          </a:bodyPr>
          <a:lstStyle/>
          <a:p>
            <a:pPr rtl="0"/>
            <a:r>
              <a:rPr lang="pt-br" sz="2400">
                <a:solidFill>
                  <a:srgbClr val="000000"/>
                </a:solidFill>
                <a:latin typeface="Amazon Ember" panose="02000000000000000000" pitchFamily="2" charset="0"/>
                <a:ea typeface="Amazon Ember" panose="02000000000000000000" pitchFamily="2" charset="0"/>
              </a:rPr>
              <a:t>docker</a:t>
            </a:r>
            <a:endParaRPr lang="en-US" sz="2400">
              <a:solidFill>
                <a:srgbClr val="000000"/>
              </a:solidFill>
              <a:latin typeface="Amazon Ember" panose="02000000000000000000"/>
              <a:ea typeface="Amazon Ember" panose="02000000000000000000" pitchFamily="2" charset="0"/>
            </a:endParaRPr>
          </a:p>
        </p:txBody>
      </p:sp>
      <p:sp>
        <p:nvSpPr>
          <p:cNvPr id="3" name="Down Arrow 2"/>
          <p:cNvSpPr/>
          <p:nvPr/>
        </p:nvSpPr>
        <p:spPr>
          <a:xfrm>
            <a:off x="2234047" y="2883539"/>
            <a:ext cx="392983" cy="615606"/>
          </a:xfrm>
          <a:prstGeom prst="down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8539" y="3325031"/>
            <a:ext cx="4343527" cy="2895685"/>
          </a:xfrm>
          <a:prstGeom prst="rect">
            <a:avLst/>
          </a:prstGeom>
        </p:spPr>
      </p:pic>
      <p:sp>
        <p:nvSpPr>
          <p:cNvPr id="5" name="Footer Placeholder 4"/>
          <p:cNvSpPr>
            <a:spLocks noGrp="1"/>
          </p:cNvSpPr>
          <p:nvPr>
            <p:ph type="ftr" sz="quarter" idx="3"/>
          </p:nvPr>
        </p:nvSpPr>
        <p:spPr>
          <a:xfrm>
            <a:off x="419099" y="6356350"/>
            <a:ext cx="4562333" cy="365125"/>
          </a:xfrm>
        </p:spPr>
        <p:txBody>
          <a:bodyPr rtlCol="0"/>
          <a:lstStyle/>
          <a:p>
            <a:pPr rtl="0"/>
            <a:r>
              <a:rPr lang="pt-br" dirty="0"/>
              <a:t>© 2020 Amazon Web Services, Inc. ou suas afiliadas. Todos os direitos reservados.</a:t>
            </a:r>
          </a:p>
        </p:txBody>
      </p:sp>
    </p:spTree>
    <p:custDataLst>
      <p:tags r:id="rId1"/>
    </p:custDataLst>
    <p:extLst>
      <p:ext uri="{BB962C8B-B14F-4D97-AF65-F5344CB8AC3E}">
        <p14:creationId xmlns:p14="http://schemas.microsoft.com/office/powerpoint/2010/main" val="5823077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4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aloma 2019 v1">
  <a:themeElements>
    <a:clrScheme name="Training and Certification 1">
      <a:dk1>
        <a:srgbClr val="000000"/>
      </a:dk1>
      <a:lt1>
        <a:srgbClr val="FFFFFF"/>
      </a:lt1>
      <a:dk2>
        <a:srgbClr val="36C2B3"/>
      </a:dk2>
      <a:lt2>
        <a:srgbClr val="FFFFFF"/>
      </a:lt2>
      <a:accent1>
        <a:srgbClr val="232F3E"/>
      </a:accent1>
      <a:accent2>
        <a:srgbClr val="D5DBDB"/>
      </a:accent2>
      <a:accent3>
        <a:srgbClr val="36C2B3"/>
      </a:accent3>
      <a:accent4>
        <a:srgbClr val="1CC9F7"/>
      </a:accent4>
      <a:accent5>
        <a:srgbClr val="4D27AA"/>
      </a:accent5>
      <a:accent6>
        <a:srgbClr val="E617E6"/>
      </a:accent6>
      <a:hlink>
        <a:srgbClr val="1CC9F7"/>
      </a:hlink>
      <a:folHlink>
        <a:srgbClr val="232F3E"/>
      </a:folHlink>
    </a:clrScheme>
    <a:fontScheme name="Custom 1">
      <a:majorFont>
        <a:latin typeface="Amazon Ember Light"/>
        <a:ea typeface=""/>
        <a:cs typeface=""/>
      </a:majorFont>
      <a:minorFont>
        <a:latin typeface="Amazon Ember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dirty="0" err="1" smtClean="0">
            <a:latin typeface="Amazon Ember Light" panose="020B0403020204020204" pitchFamily="34" charset="0"/>
            <a:ea typeface="Amazon Ember Light" panose="020B0403020204020204" pitchFamily="34" charset="0"/>
            <a:cs typeface="Amazon Ember Light" panose="020B0403020204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4EC3CBD49A9D74AB59EB8F208DED5D9" ma:contentTypeVersion="4" ma:contentTypeDescription="Create a new document." ma:contentTypeScope="" ma:versionID="7daf4a3c1576a459487efcb13ac74181">
  <xsd:schema xmlns:xsd="http://www.w3.org/2001/XMLSchema" xmlns:xs="http://www.w3.org/2001/XMLSchema" xmlns:p="http://schemas.microsoft.com/office/2006/metadata/properties" xmlns:ns2="61d7a295-102b-4ba7-8142-2982d133915a" targetNamespace="http://schemas.microsoft.com/office/2006/metadata/properties" ma:root="true" ma:fieldsID="589ccf5a2417981e7e5052ae0f1735bc" ns2:_="">
    <xsd:import namespace="61d7a295-102b-4ba7-8142-2982d133915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d7a295-102b-4ba7-8142-2982d13391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2EC398C-2287-49DC-82EB-D9FAB59B13BA}">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61d7a295-102b-4ba7-8142-2982d133915a"/>
    <ds:schemaRef ds:uri="http://www.w3.org/XML/1998/namespace"/>
    <ds:schemaRef ds:uri="http://purl.org/dc/dcmitype/"/>
  </ds:schemaRefs>
</ds:datastoreItem>
</file>

<file path=customXml/itemProps2.xml><?xml version="1.0" encoding="utf-8"?>
<ds:datastoreItem xmlns:ds="http://schemas.openxmlformats.org/officeDocument/2006/customXml" ds:itemID="{23D8CADC-2A97-4059-81DE-B51A3084BC29}">
  <ds:schemaRefs>
    <ds:schemaRef ds:uri="http://schemas.microsoft.com/sharepoint/v3/contenttype/forms"/>
  </ds:schemaRefs>
</ds:datastoreItem>
</file>

<file path=customXml/itemProps3.xml><?xml version="1.0" encoding="utf-8"?>
<ds:datastoreItem xmlns:ds="http://schemas.openxmlformats.org/officeDocument/2006/customXml" ds:itemID="{3DA85B98-04B5-4921-80CF-4576D476ECDF}">
  <ds:schemaRefs>
    <ds:schemaRef ds:uri="61d7a295-102b-4ba7-8142-2982d133915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T&amp;C_PowerPoint_Deck_Template_2020_Copyright_All_Slides</Template>
  <TotalTime>63</TotalTime>
  <Words>5866</Words>
  <Application>Microsoft Macintosh PowerPoint</Application>
  <PresentationFormat>Widescreen</PresentationFormat>
  <Paragraphs>518</Paragraphs>
  <Slides>36</Slides>
  <Notes>36</Notes>
  <HiddenSlides>0</HiddenSlides>
  <MMClips>0</MMClips>
  <ScaleCrop>false</ScaleCrop>
  <HeadingPairs>
    <vt:vector size="8" baseType="variant">
      <vt:variant>
        <vt:lpstr>Fontes usadas</vt:lpstr>
      </vt:variant>
      <vt:variant>
        <vt:i4>10</vt:i4>
      </vt:variant>
      <vt:variant>
        <vt:lpstr>Tema</vt:lpstr>
      </vt:variant>
      <vt:variant>
        <vt:i4>1</vt:i4>
      </vt:variant>
      <vt:variant>
        <vt:lpstr>Servidores OLE inseridos</vt:lpstr>
      </vt:variant>
      <vt:variant>
        <vt:i4>1</vt:i4>
      </vt:variant>
      <vt:variant>
        <vt:lpstr>Títulos de slides</vt:lpstr>
      </vt:variant>
      <vt:variant>
        <vt:i4>36</vt:i4>
      </vt:variant>
    </vt:vector>
  </HeadingPairs>
  <TitlesOfParts>
    <vt:vector size="48" baseType="lpstr">
      <vt:lpstr>Amazon Ember</vt:lpstr>
      <vt:lpstr>Amazon Ember Cd RC</vt:lpstr>
      <vt:lpstr>Amazon Ember Light</vt:lpstr>
      <vt:lpstr>Arial</vt:lpstr>
      <vt:lpstr>Calibri</vt:lpstr>
      <vt:lpstr>Courier New</vt:lpstr>
      <vt:lpstr>Helvetica Neue LT Std 65 Medium</vt:lpstr>
      <vt:lpstr>Lucida Console</vt:lpstr>
      <vt:lpstr>Roboto Condensed</vt:lpstr>
      <vt:lpstr>Wingdings</vt:lpstr>
      <vt:lpstr>Paloma 2019 v1</vt:lpstr>
      <vt:lpstr>Image</vt:lpstr>
      <vt:lpstr>Módulo 12: Conceitos básicos sobre contêineres</vt:lpstr>
      <vt:lpstr>Visão geral do módulo</vt:lpstr>
      <vt:lpstr>Por que os contêineres?</vt:lpstr>
      <vt:lpstr>Ciclo de vida de desenvolvimento de software</vt:lpstr>
      <vt:lpstr>Componentes do ambiente de aplicações</vt:lpstr>
      <vt:lpstr>Qual problema você precisa resolver?</vt:lpstr>
      <vt:lpstr>Comparação de compilações monolíticas e de micros serviços</vt:lpstr>
      <vt:lpstr>Solution: Docker containers</vt:lpstr>
      <vt:lpstr>Contêineres do Docker</vt:lpstr>
      <vt:lpstr>As máquinas virtuais e os contêineres são semelhantes?</vt:lpstr>
      <vt:lpstr>Introdução ao Contêineres do Docker</vt:lpstr>
      <vt:lpstr>Quando usar contêineresdo Docker</vt:lpstr>
      <vt:lpstr>Arquitetura de microsserviços com contêiner</vt:lpstr>
      <vt:lpstr>Ciclo de vida de desenvolvimento</vt:lpstr>
      <vt:lpstr>Docker image registry</vt:lpstr>
      <vt:lpstr>Conceitos básicos do Docker</vt:lpstr>
      <vt:lpstr>Criar o arquivo Dockerfile</vt:lpstr>
      <vt:lpstr>Comandos da CLI do Docker</vt:lpstr>
      <vt:lpstr>Comandos da CLI do Docker (cont)</vt:lpstr>
      <vt:lpstr>Amazon ECR</vt:lpstr>
      <vt:lpstr>Introdução ao Amazon Container Services</vt:lpstr>
      <vt:lpstr>Evolução da gestão de contêineres</vt:lpstr>
      <vt:lpstr>Desafios de gerenciamento</vt:lpstr>
      <vt:lpstr>Amazon container services</vt:lpstr>
      <vt:lpstr>Amazon Elastic Container Service   </vt:lpstr>
      <vt:lpstr>Tipo de execução do Amazon EC2</vt:lpstr>
      <vt:lpstr>Tipo de inicialização do AWS Fargate</vt:lpstr>
      <vt:lpstr>Compute auto scale up (computar aumento da escalabilidade automática)</vt:lpstr>
      <vt:lpstr>Amazon Elastic Kubernetes Service</vt:lpstr>
      <vt:lpstr>Quais minhas opções?</vt:lpstr>
      <vt:lpstr>Resumo</vt:lpstr>
      <vt:lpstr>Teste de conhecimento</vt:lpstr>
      <vt:lpstr>Obrigado</vt:lpstr>
      <vt:lpstr>Apêndice</vt:lpstr>
      <vt:lpstr>Melhores práticasdo Dockerfile</vt:lpstr>
      <vt:lpstr>Registro de logs no Amazon CloudWatch Logs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Pedro Nunes Guth</cp:lastModifiedBy>
  <cp:revision>52</cp:revision>
  <cp:lastPrinted>2017-08-03T20:30:13Z</cp:lastPrinted>
  <dcterms:created xsi:type="dcterms:W3CDTF">2017-05-11T23:06:57Z</dcterms:created>
  <dcterms:modified xsi:type="dcterms:W3CDTF">2021-09-23T20:22:23Z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2B727A1A-A960-4C02-8CD9-74E0C55A5668</vt:lpwstr>
  </property>
  <property fmtid="{D5CDD505-2E9C-101B-9397-08002B2CF9AE}" pid="3" name="ArticulatePath">
    <vt:lpwstr>T&amp;C_PPT_template_100level_newbrand</vt:lpwstr>
  </property>
  <property fmtid="{D5CDD505-2E9C-101B-9397-08002B2CF9AE}" pid="4" name="ContentTypeId">
    <vt:lpwstr>0x010100D4EC3CBD49A9D74AB59EB8F208DED5D9</vt:lpwstr>
  </property>
</Properties>
</file>