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0F821B-F26C-4286-BF1A-994AB6A7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DDB070-C4EB-4ED1-838A-B64C26D3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C30F-2360-4BD8-BCC3-F9602E4A5E3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5164D1-972C-4CA8-A444-D37D5E7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CE833-7CB9-4AC2-9280-F5AE0770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4CDF-A3FC-4DF2-BEE3-A780746BA7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EF64ABA-3469-4DDC-A54A-7C8980B3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429426-0C01-401E-9D71-1DBAADD1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CCE9CB-C2A3-4375-90DF-7AE42BC60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C30F-2360-4BD8-BCC3-F9602E4A5E3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6549E-0F57-4858-9B07-916BCA71A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8308C2-F6B7-44C6-890F-D3622E8B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44CDF-A3FC-4DF2-BEE3-A780746BA7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6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7068DA2-6170-40A6-AFC1-A517EB04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MHW3</a:t>
            </a:r>
            <a:br>
              <a:rPr lang="it-IT"/>
            </a:b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2D4813-4112-4372-9C5C-D918554C31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2224382-B03B-43E7-A0BC-EA3B3BDE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4DAF5DB-F704-4322-A622-9106CA420B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2DAAA8C-CC14-43C7-AD5F-C10E5804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F35D88-D2F6-4529-9B19-B0289E52C0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3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B704013-AFB9-444E-BB50-C9C6A585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758BC7-32A8-45AC-91C8-04C11B906B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5496DDB-88FE-4AE9-8414-ABFBCF7D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Layout Finale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A09948A-133A-463E-9F1A-739C92A93E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FF2E6F7-E900-4FC0-9544-7E756917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REST API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42F963-9D44-4B46-9117-96CA35249D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8FE336E-142E-4B12-9BB5-9D45B78B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API </a:t>
            </a:r>
            <a:br>
              <a:rPr lang="it-IT"/>
            </a:br>
            <a:r>
              <a:rPr lang="it-IT"/>
              <a:t>MET Museum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7E0D94-6B86-4C4D-8700-D2F5FEB48C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5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7FD9B3A-357F-4AFD-9FCB-D5AB8120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706A56-1A31-4D15-B49E-7514C30A35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9C95890-D090-459C-B937-04C66E8D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88318D-7257-4554-809C-5B73DD5A76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8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8C4DF0E-552A-4926-BCED-321602E7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AC2BF6-57B6-4807-9BE1-FD9890A5B8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790D2CC-EA27-4C00-8290-3E11F2C1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D14226-4104-42A6-893D-704398AF7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4D8340D-C585-458C-A554-385A9115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Layout finale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F39BACA-1BCB-4743-8363-FF2A828F44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6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1042176-535D-42E0-AD04-489C31DD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Web API Spotify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FA1DF-CA18-4210-92BA-C7277CA16F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3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MHW3 </vt:lpstr>
      <vt:lpstr>REST API</vt:lpstr>
      <vt:lpstr>API  MET Museum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Layout finale</vt:lpstr>
      <vt:lpstr>Web API Spotify</vt:lpstr>
      <vt:lpstr>Presentazione standard di PowerPoint</vt:lpstr>
      <vt:lpstr>Presentazione standard di PowerPoint</vt:lpstr>
      <vt:lpstr>Presentazione standard di PowerPoint</vt:lpstr>
      <vt:lpstr>Layout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 </dc:title>
  <dc:creator>Gabriele Spagnuolo</dc:creator>
  <cp:lastModifiedBy>Gabriele Spagnuolo</cp:lastModifiedBy>
  <cp:revision>1</cp:revision>
  <dcterms:created xsi:type="dcterms:W3CDTF">2022-04-26T15:08:56Z</dcterms:created>
  <dcterms:modified xsi:type="dcterms:W3CDTF">2022-04-26T15:08:57Z</dcterms:modified>
</cp:coreProperties>
</file>