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0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9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7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6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6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9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38B4-0395-4B22-B570-E701016E90B9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D77D-9619-4C82-B946-76F937071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3778" y="2734252"/>
            <a:ext cx="4430222" cy="1325563"/>
          </a:xfrm>
        </p:spPr>
        <p:txBody>
          <a:bodyPr/>
          <a:lstStyle/>
          <a:p>
            <a:r>
              <a:rPr lang="pt-BR" i="1" dirty="0" smtClean="0"/>
              <a:t>Os machos</a:t>
            </a:r>
            <a:endParaRPr lang="pt-BR" i="1" dirty="0"/>
          </a:p>
        </p:txBody>
      </p:sp>
      <p:pic>
        <p:nvPicPr>
          <p:cNvPr id="1026" name="Picture 2" descr="Luva de Pedreiro, Esse Menino e mais influenciadores que deram pausa após  estourar nas redes | Pop &amp; Arte | 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4" y="1781002"/>
            <a:ext cx="5048573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9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29710" y="157656"/>
            <a:ext cx="5460124" cy="72521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14 - 25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44017"/>
              </p:ext>
            </p:extLst>
          </p:nvPr>
        </p:nvGraphicFramePr>
        <p:xfrm>
          <a:off x="236482" y="882871"/>
          <a:ext cx="10799380" cy="573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298"/>
                <a:gridCol w="4575289"/>
                <a:gridCol w="3599793"/>
              </a:tblGrid>
              <a:tr h="613786"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QUE GOSTAM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DIFICULDADE C/ MULHERES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FUTURO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Gentileza IIII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Idealizações femininas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Academia/atividade física II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Sorriso sincero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Timidez I</a:t>
                      </a:r>
                      <a:endParaRPr lang="pt-BR" sz="1800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Formar na faculdade IIIII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FF0000"/>
                          </a:solidFill>
                        </a:rPr>
                        <a:t>Inteligência IIIIIIII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Ser</a:t>
                      </a:r>
                      <a:r>
                        <a:rPr lang="pt-BR" sz="1800" baseline="0" dirty="0" smtClean="0"/>
                        <a:t> fechado III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Relação estável</a:t>
                      </a:r>
                      <a:r>
                        <a:rPr lang="pt-BR" sz="1800" baseline="0" dirty="0" smtClean="0"/>
                        <a:t> I 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FF0000"/>
                          </a:solidFill>
                        </a:rPr>
                        <a:t>Bom humor IIII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Carência II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Aprender idiomas 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Sinceridade 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faz</a:t>
                      </a:r>
                      <a:r>
                        <a:rPr lang="pt-BR" sz="1800" baseline="0" dirty="0" smtClean="0"/>
                        <a:t> contato visual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Criar uma empresa/start </a:t>
                      </a:r>
                      <a:r>
                        <a:rPr lang="pt-BR" sz="1800" dirty="0" err="1" smtClean="0"/>
                        <a:t>up</a:t>
                      </a:r>
                      <a:r>
                        <a:rPr lang="pt-BR" sz="1800" dirty="0" smtClean="0"/>
                        <a:t> II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Demonstrar afeto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Ego feminino alto II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Carreira militar IIII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Ser feminina II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Falhas de confiança III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Estabilidade</a:t>
                      </a:r>
                      <a:r>
                        <a:rPr lang="pt-BR" sz="1800" baseline="0" dirty="0" smtClean="0"/>
                        <a:t> financeira 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Maturidade II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Vício</a:t>
                      </a:r>
                      <a:r>
                        <a:rPr lang="pt-BR" sz="1800" baseline="0" dirty="0" smtClean="0"/>
                        <a:t> em pornografia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7030A0"/>
                          </a:solidFill>
                        </a:rPr>
                        <a:t>Ingressar</a:t>
                      </a:r>
                      <a:r>
                        <a:rPr lang="pt-BR" sz="1800" baseline="0" dirty="0" smtClean="0">
                          <a:solidFill>
                            <a:srgbClr val="7030A0"/>
                          </a:solidFill>
                        </a:rPr>
                        <a:t> numa faculdade IIIIII</a:t>
                      </a:r>
                      <a:endParaRPr lang="pt-BR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Carinhosa</a:t>
                      </a:r>
                      <a:r>
                        <a:rPr lang="pt-BR" sz="1800" baseline="0" dirty="0" smtClean="0"/>
                        <a:t> 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Comunicação</a:t>
                      </a:r>
                      <a:r>
                        <a:rPr lang="pt-BR" sz="1800" baseline="0" dirty="0" smtClean="0"/>
                        <a:t> ruim I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Morar</a:t>
                      </a:r>
                      <a:r>
                        <a:rPr lang="pt-BR" sz="1800" baseline="0" dirty="0" smtClean="0"/>
                        <a:t> sozinho 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7030A0"/>
                          </a:solidFill>
                        </a:rPr>
                        <a:t>Honestidade</a:t>
                      </a:r>
                      <a:r>
                        <a:rPr lang="pt-BR" sz="1800" baseline="0" dirty="0" smtClean="0">
                          <a:solidFill>
                            <a:srgbClr val="7030A0"/>
                          </a:solidFill>
                        </a:rPr>
                        <a:t> IIIIIIII</a:t>
                      </a:r>
                      <a:endParaRPr lang="pt-BR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cria vínculos reais I</a:t>
                      </a:r>
                      <a:r>
                        <a:rPr lang="pt-BR" sz="1800" baseline="0" dirty="0" smtClean="0"/>
                        <a:t> 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Melhor</a:t>
                      </a:r>
                      <a:r>
                        <a:rPr lang="pt-BR" sz="1800" baseline="0" dirty="0" smtClean="0"/>
                        <a:t> saúde mental III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Empatia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Falta</a:t>
                      </a:r>
                      <a:r>
                        <a:rPr lang="pt-BR" sz="1800" baseline="0" dirty="0" smtClean="0"/>
                        <a:t> de responsabilidade afetiva delas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solidFill>
                            <a:srgbClr val="7030A0"/>
                          </a:solidFill>
                        </a:rPr>
                        <a:t>Morar/estudar no exterior IIIIIII</a:t>
                      </a:r>
                      <a:endParaRPr lang="pt-BR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Aparência IIIII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Instabilidade feminina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Bens materiais (carro, </a:t>
                      </a:r>
                      <a:r>
                        <a:rPr lang="pt-BR" sz="1800" dirty="0" err="1" smtClean="0"/>
                        <a:t>apt</a:t>
                      </a:r>
                      <a:r>
                        <a:rPr lang="pt-BR" sz="1800" dirty="0" smtClean="0"/>
                        <a:t>) 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Racionalidade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7030A0"/>
                          </a:solidFill>
                        </a:rPr>
                        <a:t>Autoestima</a:t>
                      </a:r>
                      <a:r>
                        <a:rPr lang="pt-BR" sz="1800" baseline="0" dirty="0" smtClean="0">
                          <a:solidFill>
                            <a:srgbClr val="7030A0"/>
                          </a:solidFill>
                        </a:rPr>
                        <a:t> baixa IIII</a:t>
                      </a:r>
                      <a:endParaRPr lang="pt-BR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Me livrar de vício 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Companheirismo II</a:t>
                      </a:r>
                      <a:endParaRPr lang="pt-BR" sz="18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Critérios altos da parte dele</a:t>
                      </a:r>
                      <a:endParaRPr lang="pt-BR" sz="1800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sei</a:t>
                      </a:r>
                      <a:r>
                        <a:rPr lang="pt-BR" sz="1800" baseline="0" dirty="0" smtClean="0"/>
                        <a:t> dizer/não tenho III</a:t>
                      </a:r>
                      <a:endParaRPr lang="pt-BR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29710" y="157656"/>
            <a:ext cx="5460124" cy="72521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26 - 29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29130"/>
              </p:ext>
            </p:extLst>
          </p:nvPr>
        </p:nvGraphicFramePr>
        <p:xfrm>
          <a:off x="236482" y="882871"/>
          <a:ext cx="10799380" cy="573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325"/>
                <a:gridCol w="4330262"/>
                <a:gridCol w="3599793"/>
              </a:tblGrid>
              <a:tr h="613786"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QUE GOSTAM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DIFICULDADE C/ MULHERES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FUTURO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Parceria III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Nunca é bom o suficiente 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Ter uma casa 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Honestidade II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Medo de ser usado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Carreira e $ IIIIIIIIII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Bom humor IIIII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Falsas acusações 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Paz</a:t>
                      </a:r>
                      <a:r>
                        <a:rPr lang="pt-BR" baseline="0" dirty="0" smtClean="0"/>
                        <a:t> interior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Ser</a:t>
                      </a:r>
                      <a:r>
                        <a:rPr lang="pt-BR" baseline="0" dirty="0" smtClean="0">
                          <a:solidFill>
                            <a:srgbClr val="7030A0"/>
                          </a:solidFill>
                        </a:rPr>
                        <a:t> feminina 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Garotas</a:t>
                      </a:r>
                      <a:r>
                        <a:rPr lang="pt-BR" baseline="0" dirty="0" smtClean="0"/>
                        <a:t> confusas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Morar num local melhor III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Vida</a:t>
                      </a:r>
                      <a:r>
                        <a:rPr lang="pt-BR" baseline="0" dirty="0" smtClean="0"/>
                        <a:t> saudável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Falta</a:t>
                      </a:r>
                      <a:r>
                        <a:rPr lang="pt-BR" baseline="0" dirty="0" smtClean="0"/>
                        <a:t> de humildade 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Família IIIIIIII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Sorriso II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Estereótipos</a:t>
                      </a:r>
                      <a:r>
                        <a:rPr lang="pt-BR" baseline="0" dirty="0" smtClean="0"/>
                        <a:t> de homens lixo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Sem</a:t>
                      </a:r>
                      <a:r>
                        <a:rPr lang="pt-BR" baseline="0" dirty="0" smtClean="0"/>
                        <a:t> ambições além do básico 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Inteligência III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Pouca interação prévia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Exercícios</a:t>
                      </a:r>
                      <a:r>
                        <a:rPr lang="pt-BR" baseline="0" dirty="0" smtClean="0"/>
                        <a:t> físicos/</a:t>
                      </a:r>
                      <a:r>
                        <a:rPr lang="pt-BR" baseline="0" dirty="0" err="1" smtClean="0"/>
                        <a:t>shape</a:t>
                      </a:r>
                      <a:r>
                        <a:rPr lang="pt-BR" baseline="0" dirty="0" smtClean="0"/>
                        <a:t> 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Docilidade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Ego ferido feminino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Carreira</a:t>
                      </a:r>
                      <a:r>
                        <a:rPr lang="pt-BR" baseline="0" dirty="0" smtClean="0"/>
                        <a:t> militar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Humildade 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Liquidez</a:t>
                      </a:r>
                      <a:r>
                        <a:rPr lang="pt-BR" baseline="0" dirty="0" smtClean="0"/>
                        <a:t> das relações 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Concurso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Aparência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Comunicação ruim 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Morar sozinho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Pouco</a:t>
                      </a:r>
                      <a:r>
                        <a:rPr lang="pt-BR" baseline="0" dirty="0" smtClean="0"/>
                        <a:t> “rodada”/recatada 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Infidelidade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Lealdade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Ela</a:t>
                      </a:r>
                      <a:r>
                        <a:rPr lang="pt-BR" baseline="0" dirty="0" smtClean="0"/>
                        <a:t> tem que tomar iniciativa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Sensualidade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Timidez II</a:t>
                      </a:r>
                      <a:endParaRPr lang="pt-BR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51422">
                <a:tc>
                  <a:txBody>
                    <a:bodyPr/>
                    <a:lstStyle/>
                    <a:p>
                      <a:r>
                        <a:rPr lang="pt-BR" dirty="0" smtClean="0"/>
                        <a:t>Cabelo II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5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29710" y="157656"/>
            <a:ext cx="5460124" cy="72521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30 e +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56582"/>
              </p:ext>
            </p:extLst>
          </p:nvPr>
        </p:nvGraphicFramePr>
        <p:xfrm>
          <a:off x="283777" y="882871"/>
          <a:ext cx="11508829" cy="588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698"/>
                <a:gridCol w="4875855"/>
                <a:gridCol w="3836276"/>
              </a:tblGrid>
              <a:tr h="494880"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QUE GOSTAM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DIFICULDADE C/ MULHERES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FUTURO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Profundidade 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Aspectos físicos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Morar/viajar p/ exterior IIII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Inteligência IIIII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Low</a:t>
                      </a:r>
                      <a:r>
                        <a:rPr lang="pt-BR" dirty="0" smtClean="0"/>
                        <a:t> profile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Concurso 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03437">
                <a:tc>
                  <a:txBody>
                    <a:bodyPr/>
                    <a:lstStyle/>
                    <a:p>
                      <a:r>
                        <a:rPr lang="pt-BR" dirty="0" smtClean="0"/>
                        <a:t>Sorriso verdadeiro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Ser</a:t>
                      </a:r>
                      <a:r>
                        <a:rPr lang="pt-BR" baseline="0" dirty="0" smtClean="0"/>
                        <a:t> pouco sociável II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Independência/estabilidade</a:t>
                      </a:r>
                      <a:r>
                        <a:rPr lang="pt-BR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financeira IIIIIIIII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Meiguice III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Apps</a:t>
                      </a:r>
                      <a:r>
                        <a:rPr lang="pt-BR" dirty="0" smtClean="0"/>
                        <a:t> de relacionamento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vs</a:t>
                      </a:r>
                      <a:r>
                        <a:rPr lang="pt-BR" baseline="0" dirty="0" smtClean="0"/>
                        <a:t> realidade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Renda passiva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Vivacidade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Fofoca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Esperança</a:t>
                      </a:r>
                      <a:r>
                        <a:rPr lang="pt-BR" baseline="0" dirty="0" smtClean="0"/>
                        <a:t> de um futuro melhor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Lealdade 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Paternalismo feminino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 os filhos crescerem 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Sinceridade 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Falta</a:t>
                      </a:r>
                      <a:r>
                        <a:rPr lang="pt-BR" baseline="0" dirty="0" smtClean="0"/>
                        <a:t> de posicionamento masculino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Mudar para o interior/mato 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Senso de humor IIII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Comunicação</a:t>
                      </a:r>
                      <a:r>
                        <a:rPr lang="pt-BR" baseline="0" dirty="0" smtClean="0"/>
                        <a:t> ruim II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Sem ambições IIIIII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Parceria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Distorção da realidade por parte delas III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Mais grana 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Ser</a:t>
                      </a:r>
                      <a:r>
                        <a:rPr lang="pt-BR" baseline="0" dirty="0" smtClean="0"/>
                        <a:t> educada II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Personalidade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evitativa</a:t>
                      </a:r>
                      <a:r>
                        <a:rPr lang="pt-BR" baseline="0" dirty="0" smtClean="0"/>
                        <a:t> I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Ter</a:t>
                      </a:r>
                      <a:r>
                        <a:rPr lang="pt-BR" baseline="0" dirty="0" smtClean="0"/>
                        <a:t> u</a:t>
                      </a:r>
                      <a:r>
                        <a:rPr lang="pt-BR" dirty="0" smtClean="0"/>
                        <a:t>m filho 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Independência $ 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Timidez II</a:t>
                      </a:r>
                      <a:endParaRPr lang="pt-BR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Voluntariado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Submissão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Imaturidade feminina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Saúde mental 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/>
                        <a:t>Ser</a:t>
                      </a:r>
                      <a:r>
                        <a:rPr lang="pt-BR" baseline="0" dirty="0" smtClean="0"/>
                        <a:t> feminina II</a:t>
                      </a:r>
                      <a:endParaRPr lang="pt-BR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Falta de dinheiro</a:t>
                      </a:r>
                      <a:endParaRPr lang="pt-BR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Cuidar</a:t>
                      </a:r>
                      <a:r>
                        <a:rPr lang="pt-BR" baseline="0" dirty="0" smtClean="0"/>
                        <a:t> dos meus pais III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4821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Aparência IIIIIII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7030A0"/>
                          </a:solidFill>
                        </a:rPr>
                        <a:t>Autismo</a:t>
                      </a:r>
                      <a:r>
                        <a:rPr lang="pt-BR" baseline="0" dirty="0" smtClean="0">
                          <a:solidFill>
                            <a:srgbClr val="7030A0"/>
                          </a:solidFill>
                        </a:rPr>
                        <a:t> IIII</a:t>
                      </a:r>
                      <a:endParaRPr lang="pt-B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Transição</a:t>
                      </a:r>
                      <a:r>
                        <a:rPr lang="pt-BR" baseline="0" dirty="0" smtClean="0"/>
                        <a:t> de carreiras II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seríssima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eles querem em todas as idades: </a:t>
            </a:r>
            <a:r>
              <a:rPr lang="pt-BR" b="1" dirty="0" smtClean="0"/>
              <a:t>inteligência e senso de humor </a:t>
            </a:r>
            <a:r>
              <a:rPr lang="pt-BR" dirty="0" smtClean="0"/>
              <a:t>(aparência em 3º)</a:t>
            </a:r>
          </a:p>
          <a:p>
            <a:r>
              <a:rPr lang="pt-BR" u="sng" dirty="0" smtClean="0"/>
              <a:t>14 – 25 </a:t>
            </a:r>
            <a:r>
              <a:rPr lang="pt-BR" dirty="0" smtClean="0"/>
              <a:t>querem HONESTIDADE, têm problemas de autoestima e querem MORAR/VIAJAR/ESTUDAR no exterior</a:t>
            </a:r>
          </a:p>
          <a:p>
            <a:r>
              <a:rPr lang="pt-BR" u="sng" dirty="0" smtClean="0"/>
              <a:t>26 – 29 </a:t>
            </a:r>
            <a:r>
              <a:rPr lang="pt-BR" dirty="0" smtClean="0"/>
              <a:t>querem MULHERES FEMININAS, são tímidos e sentem que nunca se é bom suficiente e querem INVESTIR NA CARREIRA E/OU na FAMÍLIA</a:t>
            </a:r>
          </a:p>
          <a:p>
            <a:r>
              <a:rPr lang="pt-BR" u="sng" dirty="0" smtClean="0"/>
              <a:t>30 e + </a:t>
            </a:r>
            <a:r>
              <a:rPr lang="pt-BR" dirty="0" smtClean="0"/>
              <a:t>se preocupam mais com APARÊNCIA, sofrem por serem tímidos e querem INDEPENDÊNCIA/ESTABILIDADE FINANCEIRA &lt; Autistas e com menos ambições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20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interessantes uau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uma mulher PARCEIRA? </a:t>
            </a:r>
          </a:p>
          <a:p>
            <a:r>
              <a:rPr lang="pt-BR" dirty="0" smtClean="0"/>
              <a:t>Assertividade do homem de 26 – 29</a:t>
            </a:r>
          </a:p>
          <a:p>
            <a:r>
              <a:rPr lang="pt-BR" dirty="0" smtClean="0"/>
              <a:t> Mistura de atributos físicos específicos com atributos de caráter</a:t>
            </a:r>
          </a:p>
          <a:p>
            <a:r>
              <a:rPr lang="pt-BR" dirty="0" smtClean="0"/>
              <a:t>Problema comum de todas as idades: </a:t>
            </a:r>
            <a:r>
              <a:rPr lang="pt-BR" b="1" dirty="0" smtClean="0"/>
              <a:t>timidez </a:t>
            </a:r>
          </a:p>
          <a:p>
            <a:r>
              <a:rPr lang="pt-BR" dirty="0" smtClean="0"/>
              <a:t>Ambições/visão de futuro masculina é mais prática, disfarçada no dia a dia &gt; ele não tem ambição ou você não sabe reconhecer a ambição?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81702" y="748145"/>
            <a:ext cx="3250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Quase morri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152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543</Words>
  <Application>Microsoft Office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Os machos</vt:lpstr>
      <vt:lpstr>14 - 25</vt:lpstr>
      <vt:lpstr>26 - 29</vt:lpstr>
      <vt:lpstr>30 e +</vt:lpstr>
      <vt:lpstr>Análise seríssima</vt:lpstr>
      <vt:lpstr>Pontos interessantes uau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14 - 25</dc:title>
  <dc:creator>Conta da Microsoft</dc:creator>
  <cp:lastModifiedBy>Conta da Microsoft</cp:lastModifiedBy>
  <cp:revision>20</cp:revision>
  <dcterms:created xsi:type="dcterms:W3CDTF">2024-12-13T22:21:53Z</dcterms:created>
  <dcterms:modified xsi:type="dcterms:W3CDTF">2024-12-14T16:35:21Z</dcterms:modified>
</cp:coreProperties>
</file>