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4" r:id="rId28"/>
    <p:sldId id="401" r:id="rId29"/>
    <p:sldId id="494" r:id="rId30"/>
    <p:sldId id="495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14" autoAdjust="0"/>
  </p:normalViewPr>
  <p:slideViewPr>
    <p:cSldViewPr showGuides="1">
      <p:cViewPr varScale="1">
        <p:scale>
          <a:sx n="77" d="100"/>
          <a:sy n="77" d="100"/>
        </p:scale>
        <p:origin x="8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delegate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func-2?view=net-5.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action-1?view=net-5.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api/system.predicate-1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472#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2#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https://judge.softuni.org/Contests/Practice/Index/1472#0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noProof="1"/>
              <a:t>Func</a:t>
            </a:r>
            <a:r>
              <a:rPr lang="fr-FR" dirty="0"/>
              <a:t>&lt;T, </a:t>
            </a:r>
            <a:r>
              <a:rPr lang="fr-FR" noProof="1"/>
              <a:t>TResult</a:t>
            </a:r>
            <a:r>
              <a:rPr lang="fr-FR" dirty="0"/>
              <a:t>&gt;, Action&lt;T&gt;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latin typeface="Consolas" panose="020B0609020204030204" pitchFamily="49" charset="0"/>
                <a:hlinkClick r:id="rId2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print("Peter");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https://judge.softuni.org/Contests/Practice/Index/1472#1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Predicate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https://judge.softuni.org/Contests/Practice/Index/1472#2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dirty="0"/>
              <a:t>Functional Programming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noProof="1"/>
              <a:t>Func&lt;T</a:t>
            </a:r>
            <a:r>
              <a:rPr lang="en-US" sz="3600" dirty="0"/>
              <a:t>, </a:t>
            </a:r>
            <a:r>
              <a:rPr lang="en-US" sz="3600" noProof="1"/>
              <a:t>TResult</a:t>
            </a:r>
            <a:r>
              <a:rPr lang="en-US" sz="3600" dirty="0"/>
              <a:t>&gt;, Action&lt;T&gt;</a:t>
            </a:r>
          </a:p>
          <a:p>
            <a:pPr lvl="1" defTabSz="895350"/>
            <a:r>
              <a:rPr lang="en-US" sz="3400" dirty="0"/>
              <a:t>Passing Functions to Methods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Predicate&lt;string&gt;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string[]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.Split(" ",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.Where(w =&gt; </a:t>
            </a:r>
            <a:r>
              <a:rPr lang="en-US" sz="2800" noProof="1">
                <a:solidFill>
                  <a:schemeClr val="bg1"/>
                </a:solidFill>
              </a:rPr>
              <a:t>checker(w)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https://judge.softuni.org/Contests/Practice/Index/1472#3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1630" y="3197520"/>
            <a:ext cx="1120140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</a:t>
            </a:r>
            <a:r>
              <a:rPr lang="en-US" sz="2600" dirty="0">
                <a:solidFill>
                  <a:schemeClr val="tx1"/>
                </a:solidFill>
              </a:rPr>
              <a:t>(string condition, int age)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1FB33CB-9E5B-4B8D-87AB-5EB98AD66C3F}"/>
              </a:ext>
            </a:extLst>
          </p:cNvPr>
          <p:cNvSpPr txBox="1">
            <a:spLocks/>
          </p:cNvSpPr>
          <p:nvPr/>
        </p:nvSpPr>
        <p:spPr>
          <a:xfrm>
            <a:off x="66000" y="1244067"/>
            <a:ext cx="12054444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853051" y="1828800"/>
            <a:ext cx="2845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</a:t>
            </a:r>
            <a:r>
              <a:rPr lang="en-US" sz="6600" b="1" baseline="30000" dirty="0">
                <a:ln w="0"/>
              </a:rPr>
              <a:t>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b="1" dirty="0"/>
              <a:t>declarative</a:t>
            </a:r>
            <a:endParaRPr lang="bg-BG" b="1" dirty="0"/>
          </a:p>
          <a:p>
            <a:pPr lvl="1"/>
            <a:r>
              <a:rPr lang="en-US" dirty="0"/>
              <a:t>Instead of statements, It makes use of expressions</a:t>
            </a:r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–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</a:p>
          <a:p>
            <a:r>
              <a:rPr lang="en-US" dirty="0"/>
              <a:t>No </a:t>
            </a:r>
            <a:r>
              <a:rPr lang="en-US" b="1" dirty="0"/>
              <a:t>for</a:t>
            </a:r>
            <a:r>
              <a:rPr lang="en-US" dirty="0"/>
              <a:t> and </a:t>
            </a:r>
            <a:r>
              <a:rPr lang="en-US" b="1" dirty="0"/>
              <a:t>while</a:t>
            </a:r>
            <a:r>
              <a:rPr lang="en-US" dirty="0"/>
              <a:t> loops, instead, functional languages rely on </a:t>
            </a:r>
            <a:r>
              <a:rPr lang="en-US" b="1" dirty="0"/>
              <a:t>recursion</a:t>
            </a:r>
            <a:r>
              <a:rPr lang="en-US" dirty="0"/>
              <a:t> for iteration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functions, avoiding state and </a:t>
            </a:r>
            <a:br>
              <a:rPr lang="en-US" sz="3600" dirty="0"/>
            </a:br>
            <a:r>
              <a:rPr lang="en-US" sz="3600" dirty="0"/>
              <a:t>mutable data (variables are </a:t>
            </a:r>
            <a:r>
              <a:rPr lang="en-US" sz="3600" b="1" dirty="0"/>
              <a:t>immutable</a:t>
            </a:r>
            <a:r>
              <a:rPr lang="en-US" sz="3600" dirty="0"/>
              <a:t>)</a:t>
            </a:r>
            <a:endParaRPr lang="bg-BG" sz="3600" dirty="0"/>
          </a:p>
          <a:p>
            <a:r>
              <a:rPr lang="en-US" dirty="0"/>
              <a:t>Always produce the same output with the same arguments disregard of other factors</a:t>
            </a:r>
            <a:r>
              <a:rPr lang="bg-BG" dirty="0"/>
              <a:t> (</a:t>
            </a:r>
            <a:r>
              <a:rPr lang="en-US" b="1" dirty="0"/>
              <a:t>deterministic</a:t>
            </a:r>
            <a:r>
              <a:rPr lang="en-US" dirty="0"/>
              <a:t>)</a:t>
            </a:r>
            <a:endParaRPr lang="en-US" sz="3600" dirty="0"/>
          </a:p>
          <a:p>
            <a:pPr lvl="1"/>
            <a:r>
              <a:rPr lang="en-US" sz="3400" dirty="0"/>
              <a:t>There can not be any information accessed beside the input variables</a:t>
            </a:r>
          </a:p>
          <a:p>
            <a:pPr lvl="1"/>
            <a:r>
              <a:rPr lang="en-US" sz="3400" dirty="0"/>
              <a:t>The output value of a function depends only on </a:t>
            </a:r>
            <a:br>
              <a:rPr lang="en-US" sz="3400" dirty="0"/>
            </a:br>
            <a:r>
              <a:rPr lang="en-US" sz="34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lambda expression</a:t>
            </a:r>
            <a:r>
              <a:rPr lang="en-US" dirty="0"/>
              <a:t>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1919</Words>
  <Application>Microsoft Office PowerPoint</Application>
  <PresentationFormat>Widescreen</PresentationFormat>
  <Paragraphs>327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Functional Programming</vt:lpstr>
      <vt:lpstr>What is Function?</vt:lpstr>
      <vt:lpstr>Functional Programming (1)</vt:lpstr>
      <vt:lpstr>Functional Programming (2) </vt:lpstr>
      <vt:lpstr>Lambda Expressions</vt:lpstr>
      <vt:lpstr>Lambda Expressions (1)</vt:lpstr>
      <vt:lpstr>Lambda Expressions (2)</vt:lpstr>
      <vt:lpstr>Problem: Sort Even Numbers </vt:lpstr>
      <vt:lpstr>Solution: Sort Even Numbers</vt:lpstr>
      <vt:lpstr>Func&lt;T, TResult&gt;, Action&lt;T&gt;</vt:lpstr>
      <vt:lpstr>Delegates</vt:lpstr>
      <vt:lpstr>Generic Delegates - Func&lt;T, TResult&gt;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45</cp:revision>
  <dcterms:created xsi:type="dcterms:W3CDTF">2018-05-23T13:08:44Z</dcterms:created>
  <dcterms:modified xsi:type="dcterms:W3CDTF">2021-12-13T16:49:25Z</dcterms:modified>
  <cp:category>programming;education;software engineering;software development</cp:category>
</cp:coreProperties>
</file>