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3" r:id="rId24"/>
    <p:sldId id="284" r:id="rId25"/>
    <p:sldId id="280" r:id="rId26"/>
    <p:sldId id="281" r:id="rId27"/>
    <p:sldId id="285" r:id="rId28"/>
    <p:sldId id="401" r:id="rId29"/>
    <p:sldId id="318" r:id="rId30"/>
    <p:sldId id="319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Overview and Working with 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</p14:sldIdLst>
        </p14:section>
        <p14:section name="Overview and Working with Queue" id="{BBDFFA18-3E1F-4380-BC95-524C53B18E58}">
          <p14:sldIdLst>
            <p14:sldId id="275"/>
            <p14:sldId id="276"/>
            <p14:sldId id="277"/>
            <p14:sldId id="278"/>
            <p14:sldId id="279"/>
            <p14:sldId id="282"/>
            <p14:sldId id="283"/>
            <p14:sldId id="284"/>
            <p14:sldId id="280"/>
            <p14:sldId id="281"/>
          </p14:sldIdLst>
        </p14:section>
        <p14:section name="Conclusion" id="{54D214DE-765B-41EC-9C56-48BDB1645AC3}">
          <p14:sldIdLst>
            <p14:sldId id="285"/>
            <p14:sldId id="401"/>
            <p14:sldId id="31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2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queue-1?view=net-6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7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6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387461"/>
            <a:ext cx="10710000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386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300" y="3159000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391" y="410326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730" y="5004000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sum in the stack</a:t>
            </a:r>
          </a:p>
          <a:p>
            <a:r>
              <a:rPr lang="en-US" sz="3200" dirty="0"/>
              <a:t>Before that you will receive commands</a:t>
            </a:r>
          </a:p>
          <a:p>
            <a:pPr lvl="1"/>
            <a:r>
              <a:rPr lang="en-US" sz="3000" dirty="0"/>
              <a:t>Add </a:t>
            </a:r>
            <a:r>
              <a:rPr lang="bg-BG" sz="3000" dirty="0"/>
              <a:t>-</a:t>
            </a:r>
            <a:r>
              <a:rPr lang="en-US" sz="3000" dirty="0"/>
              <a:t> adds the two numbers</a:t>
            </a:r>
          </a:p>
          <a:p>
            <a:pPr lvl="1"/>
            <a:r>
              <a:rPr lang="en-US" sz="3000" dirty="0"/>
              <a:t>Remove </a:t>
            </a:r>
            <a:r>
              <a:rPr lang="bg-BG" sz="3000" dirty="0"/>
              <a:t>–</a:t>
            </a:r>
            <a:r>
              <a:rPr lang="en-US" sz="3000" dirty="0"/>
              <a:t> if there are enough elements removes </a:t>
            </a:r>
            <a:r>
              <a:rPr lang="en-US" sz="3000" i="1" dirty="0"/>
              <a:t>count</a:t>
            </a:r>
            <a:r>
              <a:rPr lang="en-US" sz="3000" dirty="0"/>
              <a:t>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https://judge.softuni.org/Contests/Practice/Index/1445#1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noProof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https://judge.softuni.org/Contests/Practice/Index/1445#3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Overview and Working with Queue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Queue&lt;T&gt;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Stack&lt;T&gt; (LIFO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Queue&lt;T&gt; (FIFO </a:t>
            </a:r>
            <a:r>
              <a:rPr lang="bg-BG" sz="3600" dirty="0"/>
              <a:t>-</a:t>
            </a:r>
            <a:r>
              <a:rPr lang="en-US" sz="3600" dirty="0"/>
              <a:t>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0362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https://judge.softuni.org/Contests/Practice/Index/1445#7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1" y="4352403"/>
            <a:ext cx="422702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62157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William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https://judge.softuni.org/Contests/Practice/Index/1445#6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methods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Overview and Working with Stack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Stack&lt;T&gt;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onsolas" panose="020B0609020204030204" pitchFamily="49" charset="0"/>
                <a:hlinkClick r:id="rId3"/>
              </a:rPr>
              <a:t>Stacks</a:t>
            </a:r>
            <a:r>
              <a:rPr lang="en-US" sz="3200" dirty="0">
                <a:cs typeface="Consolas" panose="020B0609020204030204" pitchFamily="49" charset="0"/>
              </a:rPr>
              <a:t> provide the following functionality: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Popping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element from </a:t>
            </a:r>
            <a:r>
              <a:rPr lang="en-US" sz="3000" dirty="0">
                <a:cs typeface="Consolas" panose="020B0609020204030204" pitchFamily="49" charset="0"/>
              </a:rPr>
              <a:t>the top of the stack</a:t>
            </a:r>
          </a:p>
          <a:p>
            <a:pPr lvl="1"/>
            <a:r>
              <a:rPr lang="en-US" sz="3000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3829</TotalTime>
  <Words>1722</Words>
  <Application>Microsoft Office PowerPoint</Application>
  <PresentationFormat>Widescreen</PresentationFormat>
  <Paragraphs>359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</vt:lpstr>
      <vt:lpstr>Have a Question?</vt:lpstr>
      <vt:lpstr>Overview and Working with Stack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Overview and Working with Queue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Queue – Utility Methods</vt:lpstr>
      <vt:lpstr>Problem: Traffic Jam</vt:lpstr>
      <vt:lpstr>Solution: Traffic Jam</vt:lpstr>
      <vt:lpstr>Problem: Hot Potato</vt:lpstr>
      <vt:lpstr>Solution: Hot Potato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31</cp:revision>
  <dcterms:created xsi:type="dcterms:W3CDTF">2018-05-23T13:08:44Z</dcterms:created>
  <dcterms:modified xsi:type="dcterms:W3CDTF">2021-12-13T14:43:19Z</dcterms:modified>
  <cp:category>programming;education;software engineering;software development</cp:category>
</cp:coreProperties>
</file>