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761E-F313-4FBE-B0F6-ACBC358BA06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8D638-A353-4576-903B-623E04B8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5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638-A353-4576-903B-623E04B87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638-A353-4576-903B-623E04B877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638-A353-4576-903B-623E04B87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638-A353-4576-903B-623E04B877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A8CA-BA09-6D08-985E-C4782BF9A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F8A74-2D99-CC17-57C1-DEC533B38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75700-4D1B-AE63-41DA-3C643C31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9BEF-05AA-ACB2-E8F7-2592E7DB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C89C-3AF2-BF8E-6397-7E8E9D7A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B97C-FF87-87C7-E7F2-44F18B4C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B016-366B-F44C-A868-2FBF7A68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2019-1C3C-6C1D-AADB-B554A0E5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8939-6987-3479-1A4A-5CBED0BC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9A59-E697-5014-2BE7-0C03020C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560DA-4534-5D2C-ACDB-5A0C8297F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0585E-8C0D-47E7-CC54-D904DEDF0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F65D4-B361-D0BA-C9B6-616C360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A466-D0E5-007D-4F95-E600F0FD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4B33-3EC2-AFC0-7598-0E4768B1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DB94-E855-9A0E-D184-08B06E34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0E42-5249-2D52-BE6F-464A2B72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1200-9B47-A44F-3A03-B6050F5B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E242-75F7-EBA7-01D6-90280162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F6C0-4FA8-421E-A972-77746BD9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4EC6-65DE-E63D-F4DF-D34A1374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B25B-D170-2733-2D2D-C61031B9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F146-3432-AC31-F55F-E337D10A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5C89-0555-5811-2C52-D9596A09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7D31-CBAC-5506-7D99-8E1F1FA4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6434-7DA4-ECA5-7688-FABACAB9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5A40-61DF-5627-FB59-BDC710DAF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B8A5C-4EB5-ADF6-87F8-216208069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4051-B5CC-EEC1-67FB-844A177E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72B4-5880-FF4C-7056-81A1B012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2F89F-F7A3-A697-960E-2D15E25B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6C3B-1E78-A0E8-E7BA-90DDD7F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E2BF-8B36-A599-B776-B7A05EAF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7FFEA-D02C-4321-CC7D-DD55354A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66DFD-B511-DB24-593C-521496C1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3A5E5-3737-1D5A-BFEC-A94544792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1620A-7B78-DFAB-BBE6-9DB68146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A8DAA-DFA5-3FA3-E735-6FD011D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3F2F7-A8EB-9D72-3A7B-83A2FA8A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7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A35E-C338-E87B-5A50-763DE4DC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E9BEC-1207-E2A5-A09B-D01C1F8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126E-D968-F1C6-EFD6-2B4D50E5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99981-AFBE-C55B-2FBF-6266E5F1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8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F8713-C0CF-D77C-BA11-6DA1D029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6D8AB-CC3F-B9C0-EA2C-E447F3E2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42127-0740-62FD-444F-2C94EABD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A2B4-E212-7557-ED88-A57AC62B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35B5-18CD-A381-EBD6-98E6C915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D669-8235-67A0-0A63-4A54C85E2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2E160-3AFF-0375-533E-9CE12D7D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84667-2ACA-DBA4-E3C4-057A5DE4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DB7E-AB17-1A8B-CEA8-355087C6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4AE0-9935-A7A3-0AD9-6DE16E6E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5CC4A-E2FD-36F2-A92B-39FACAF2E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DDCC8-32E1-6548-97DD-69B4BD35B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8C344-367B-FDD6-C8C5-F6FCDC30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AFD4-51FC-48AF-91B3-22D3523E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21428-1B5A-E083-CE82-D94F3396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082A7-2B17-87A0-38AE-46FFE52D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E9788-EFFF-6F5B-197E-DB599E94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1843B-131B-893C-8983-AAB359DC2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0138-5316-4B90-9C06-C85F97D67A7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C8B1F-EBD0-07FD-4CA0-A353DD0EA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289CD-E742-BBD5-DF40-DE4A26D7C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Brace 3">
            <a:extLst>
              <a:ext uri="{FF2B5EF4-FFF2-40B4-BE49-F238E27FC236}">
                <a16:creationId xmlns:a16="http://schemas.microsoft.com/office/drawing/2014/main" id="{7C03D6D0-A3C4-4800-FB3B-31F27A7F3E08}"/>
              </a:ext>
            </a:extLst>
          </p:cNvPr>
          <p:cNvSpPr/>
          <p:nvPr/>
        </p:nvSpPr>
        <p:spPr>
          <a:xfrm rot="5400000">
            <a:off x="2100277" y="3251529"/>
            <a:ext cx="227353" cy="39348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B61A508-4CF0-775D-5EB1-467D3CB14CB7}"/>
              </a:ext>
            </a:extLst>
          </p:cNvPr>
          <p:cNvSpPr/>
          <p:nvPr/>
        </p:nvSpPr>
        <p:spPr>
          <a:xfrm rot="5400000">
            <a:off x="9960115" y="3284780"/>
            <a:ext cx="227353" cy="39348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D438A-1361-4183-B05C-95812AEBC178}"/>
              </a:ext>
            </a:extLst>
          </p:cNvPr>
          <p:cNvSpPr txBox="1"/>
          <p:nvPr/>
        </p:nvSpPr>
        <p:spPr>
          <a:xfrm>
            <a:off x="840893" y="5332620"/>
            <a:ext cx="29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3D063-ACCC-CA3F-B56D-ED56F891B9B2}"/>
              </a:ext>
            </a:extLst>
          </p:cNvPr>
          <p:cNvSpPr txBox="1"/>
          <p:nvPr/>
        </p:nvSpPr>
        <p:spPr>
          <a:xfrm>
            <a:off x="9303619" y="5332620"/>
            <a:ext cx="29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Experience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2A15C-561B-1A3C-929F-59BCECCF8E2A}"/>
              </a:ext>
            </a:extLst>
          </p:cNvPr>
          <p:cNvSpPr/>
          <p:nvPr/>
        </p:nvSpPr>
        <p:spPr>
          <a:xfrm>
            <a:off x="8361369" y="1945184"/>
            <a:ext cx="3424843" cy="27847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051F8-DDF6-CB2E-CD71-DCAA1EA19A3B}"/>
              </a:ext>
            </a:extLst>
          </p:cNvPr>
          <p:cNvSpPr txBox="1"/>
          <p:nvPr/>
        </p:nvSpPr>
        <p:spPr>
          <a:xfrm>
            <a:off x="8574363" y="2875901"/>
            <a:ext cx="299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Cross-Platform Webapp</a:t>
            </a:r>
          </a:p>
          <a:p>
            <a:r>
              <a:rPr lang="en-US" dirty="0"/>
              <a:t>Private/Secure User Account</a:t>
            </a:r>
          </a:p>
          <a:p>
            <a:r>
              <a:rPr lang="en-US" dirty="0"/>
              <a:t>Sharable Content Other Users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43E11D-ABE6-1F33-41DC-051D93ECAA72}"/>
              </a:ext>
            </a:extLst>
          </p:cNvPr>
          <p:cNvSpPr/>
          <p:nvPr/>
        </p:nvSpPr>
        <p:spPr>
          <a:xfrm>
            <a:off x="405790" y="1945184"/>
            <a:ext cx="3424843" cy="27847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D15FC-C616-174D-7E1B-3036A3670708}"/>
              </a:ext>
            </a:extLst>
          </p:cNvPr>
          <p:cNvSpPr txBox="1"/>
          <p:nvPr/>
        </p:nvSpPr>
        <p:spPr>
          <a:xfrm>
            <a:off x="372537" y="2875901"/>
            <a:ext cx="356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Razor Pages on </a:t>
            </a:r>
            <a:r>
              <a:rPr lang="en-US" dirty="0" err="1"/>
              <a:t>.net</a:t>
            </a:r>
            <a:r>
              <a:rPr lang="en-US" dirty="0"/>
              <a:t> 6</a:t>
            </a:r>
          </a:p>
          <a:p>
            <a:r>
              <a:rPr lang="en-US" dirty="0"/>
              <a:t>MongoDB database management</a:t>
            </a:r>
          </a:p>
          <a:p>
            <a:r>
              <a:rPr lang="en-US" dirty="0"/>
              <a:t>Automatic Deployment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0E75D57-EA70-7A0D-874C-38F88B75D5D0}"/>
              </a:ext>
            </a:extLst>
          </p:cNvPr>
          <p:cNvSpPr/>
          <p:nvPr/>
        </p:nvSpPr>
        <p:spPr>
          <a:xfrm>
            <a:off x="3920608" y="3067401"/>
            <a:ext cx="923668" cy="54032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2F4579E-0C26-3296-BC43-5A312F924566}"/>
              </a:ext>
            </a:extLst>
          </p:cNvPr>
          <p:cNvSpPr/>
          <p:nvPr/>
        </p:nvSpPr>
        <p:spPr>
          <a:xfrm>
            <a:off x="7333213" y="3067401"/>
            <a:ext cx="923668" cy="54032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823B6-03CF-1CAA-1F7B-050451089E37}"/>
              </a:ext>
            </a:extLst>
          </p:cNvPr>
          <p:cNvSpPr/>
          <p:nvPr/>
        </p:nvSpPr>
        <p:spPr>
          <a:xfrm>
            <a:off x="4912822" y="2506569"/>
            <a:ext cx="2261062" cy="17329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29D66-4DB9-135D-9403-62E2C3E256CC}"/>
              </a:ext>
            </a:extLst>
          </p:cNvPr>
          <p:cNvSpPr txBox="1"/>
          <p:nvPr/>
        </p:nvSpPr>
        <p:spPr>
          <a:xfrm>
            <a:off x="5518777" y="2875901"/>
            <a:ext cx="117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</a:t>
            </a:r>
          </a:p>
          <a:p>
            <a:endParaRPr lang="en-US" dirty="0"/>
          </a:p>
          <a:p>
            <a:r>
              <a:rPr lang="en-US" dirty="0"/>
              <a:t>MongoDB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EE959-5D32-C5FC-EACB-9B79B6EF755E}"/>
              </a:ext>
            </a:extLst>
          </p:cNvPr>
          <p:cNvSpPr txBox="1"/>
          <p:nvPr/>
        </p:nvSpPr>
        <p:spPr>
          <a:xfrm>
            <a:off x="4861596" y="4412769"/>
            <a:ext cx="2468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 automatically builds from the </a:t>
            </a:r>
            <a:r>
              <a:rPr lang="en-US" sz="1400" dirty="0" err="1"/>
              <a:t>Github</a:t>
            </a:r>
            <a:r>
              <a:rPr lang="en-US" sz="1400" dirty="0"/>
              <a:t> repository and deploys to the live website.</a:t>
            </a:r>
          </a:p>
          <a:p>
            <a:endParaRPr lang="en-US" sz="1400" dirty="0"/>
          </a:p>
          <a:p>
            <a:r>
              <a:rPr lang="en-US" sz="1400" dirty="0"/>
              <a:t>MongoDB manages the backend database.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A0BBF-FFD8-D158-A8A4-832CC1BF02A7}"/>
              </a:ext>
            </a:extLst>
          </p:cNvPr>
          <p:cNvSpPr txBox="1"/>
          <p:nvPr/>
        </p:nvSpPr>
        <p:spPr>
          <a:xfrm>
            <a:off x="150930" y="66496"/>
            <a:ext cx="485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Structural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54298-BA34-A0F0-12A8-674E0228187E}"/>
              </a:ext>
            </a:extLst>
          </p:cNvPr>
          <p:cNvSpPr txBox="1"/>
          <p:nvPr/>
        </p:nvSpPr>
        <p:spPr>
          <a:xfrm>
            <a:off x="1176316" y="1994237"/>
            <a:ext cx="29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Repository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505E7-2030-5202-1E14-3F679167C485}"/>
              </a:ext>
            </a:extLst>
          </p:cNvPr>
          <p:cNvSpPr txBox="1"/>
          <p:nvPr/>
        </p:nvSpPr>
        <p:spPr>
          <a:xfrm>
            <a:off x="9418457" y="1994237"/>
            <a:ext cx="262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Live Website</a:t>
            </a:r>
          </a:p>
        </p:txBody>
      </p:sp>
    </p:spTree>
    <p:extLst>
      <p:ext uri="{BB962C8B-B14F-4D97-AF65-F5344CB8AC3E}">
        <p14:creationId xmlns:p14="http://schemas.microsoft.com/office/powerpoint/2010/main" val="23156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CD58-BA6B-CE71-7F1D-C45502EB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Relationship with Azure AD and </a:t>
            </a:r>
            <a:r>
              <a:rPr lang="en-US" sz="3600" dirty="0" err="1">
                <a:latin typeface="+mn-lt"/>
              </a:rPr>
              <a:t>.Net</a:t>
            </a:r>
            <a:endParaRPr lang="en-US" sz="3600" dirty="0">
              <a:latin typeface="+mn-lt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E4454BE-6066-0E0B-CF23-D418EB18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43818"/>
            <a:ext cx="7772400" cy="52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9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4CA0BBF-FFD8-D158-A8A4-832CC1BF02A7}"/>
              </a:ext>
            </a:extLst>
          </p:cNvPr>
          <p:cNvSpPr txBox="1"/>
          <p:nvPr/>
        </p:nvSpPr>
        <p:spPr>
          <a:xfrm>
            <a:off x="150930" y="66496"/>
            <a:ext cx="485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Models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14C0A4-D08D-8832-46A3-2A3C2CF4EBB6}"/>
              </a:ext>
            </a:extLst>
          </p:cNvPr>
          <p:cNvSpPr/>
          <p:nvPr/>
        </p:nvSpPr>
        <p:spPr>
          <a:xfrm>
            <a:off x="409946" y="1945184"/>
            <a:ext cx="3424843" cy="4409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105DA-28EA-A9E5-2515-E922C19E5D44}"/>
              </a:ext>
            </a:extLst>
          </p:cNvPr>
          <p:cNvSpPr txBox="1"/>
          <p:nvPr/>
        </p:nvSpPr>
        <p:spPr>
          <a:xfrm>
            <a:off x="1792069" y="1990081"/>
            <a:ext cx="15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A1BA13-EE5F-F0DD-8642-398F8C7B9B83}"/>
              </a:ext>
            </a:extLst>
          </p:cNvPr>
          <p:cNvSpPr txBox="1"/>
          <p:nvPr/>
        </p:nvSpPr>
        <p:spPr>
          <a:xfrm>
            <a:off x="409947" y="2709110"/>
            <a:ext cx="32598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Id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  <a:endParaRPr lang="en-US" sz="1400" dirty="0"/>
          </a:p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 err="1">
                <a:effectLst/>
                <a:latin typeface="ui-monospace"/>
              </a:rPr>
              <a:t>ObjectIdentifier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;} </a:t>
            </a:r>
          </a:p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FirstName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  <a:endParaRPr lang="en-US" sz="1400" dirty="0"/>
          </a:p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 err="1">
                <a:effectLst/>
                <a:latin typeface="ui-monospace"/>
              </a:rPr>
              <a:t>LastName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</a:p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DisplayName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;} </a:t>
            </a:r>
          </a:p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 err="1">
                <a:effectLst/>
                <a:latin typeface="ui-monospace"/>
              </a:rPr>
              <a:t>EmailAddress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  <a:endParaRPr lang="en-US" sz="1400" dirty="0"/>
          </a:p>
          <a:p>
            <a:r>
              <a:rPr lang="en-US" sz="1400" b="0" i="0" dirty="0">
                <a:effectLst/>
                <a:latin typeface="ui-monospace"/>
              </a:rPr>
              <a:t>double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Height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</a:p>
          <a:p>
            <a:r>
              <a:rPr lang="en-US" sz="1400" b="0" i="0" dirty="0">
                <a:effectLst/>
                <a:latin typeface="ui-monospace"/>
              </a:rPr>
              <a:t>double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Weight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</a:p>
          <a:p>
            <a:r>
              <a:rPr lang="en-US" sz="1400" b="0" i="0" dirty="0">
                <a:effectLst/>
                <a:latin typeface="ui-monospace"/>
              </a:rPr>
              <a:t>List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&lt;</a:t>
            </a:r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&gt; </a:t>
            </a:r>
            <a:r>
              <a:rPr lang="en-US" sz="1400" b="0" i="0" dirty="0">
                <a:effectLst/>
                <a:latin typeface="ui-monospace"/>
              </a:rPr>
              <a:t>Goals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</a:p>
          <a:p>
            <a:r>
              <a:rPr lang="en-US" sz="1400" b="0" i="0" dirty="0">
                <a:effectLst/>
                <a:latin typeface="ui-monospace"/>
              </a:rPr>
              <a:t>int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 err="1">
                <a:effectLst/>
                <a:latin typeface="ui-monospace"/>
              </a:rPr>
              <a:t>DaysToWorkOut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  <a:endParaRPr lang="en-US" sz="1400" dirty="0"/>
          </a:p>
        </p:txBody>
      </p:sp>
      <p:sp>
        <p:nvSpPr>
          <p:cNvPr id="5" name="Rectangle: Rounded Corners 20">
            <a:extLst>
              <a:ext uri="{FF2B5EF4-FFF2-40B4-BE49-F238E27FC236}">
                <a16:creationId xmlns:a16="http://schemas.microsoft.com/office/drawing/2014/main" id="{527FBA64-B5CA-B8E6-E0F5-2D1197AB6848}"/>
              </a:ext>
            </a:extLst>
          </p:cNvPr>
          <p:cNvSpPr/>
          <p:nvPr/>
        </p:nvSpPr>
        <p:spPr>
          <a:xfrm>
            <a:off x="4383578" y="1990081"/>
            <a:ext cx="3424843" cy="4409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DCFE6-7688-B14B-058D-805AFEF8AD10}"/>
              </a:ext>
            </a:extLst>
          </p:cNvPr>
          <p:cNvSpPr txBox="1"/>
          <p:nvPr/>
        </p:nvSpPr>
        <p:spPr>
          <a:xfrm>
            <a:off x="5765701" y="2034978"/>
            <a:ext cx="15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EC3D2-17A2-554C-3C86-3EEF5A6BFD9B}"/>
              </a:ext>
            </a:extLst>
          </p:cNvPr>
          <p:cNvSpPr txBox="1"/>
          <p:nvPr/>
        </p:nvSpPr>
        <p:spPr>
          <a:xfrm>
            <a:off x="4383579" y="2754007"/>
            <a:ext cx="325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Id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</a:p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days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  <a:endParaRPr lang="en-US" sz="1400" dirty="0"/>
          </a:p>
        </p:txBody>
      </p:sp>
      <p:sp>
        <p:nvSpPr>
          <p:cNvPr id="8" name="Rectangle: Rounded Corners 20">
            <a:extLst>
              <a:ext uri="{FF2B5EF4-FFF2-40B4-BE49-F238E27FC236}">
                <a16:creationId xmlns:a16="http://schemas.microsoft.com/office/drawing/2014/main" id="{130B1517-BC75-C67C-001A-EE20CBC6E4FE}"/>
              </a:ext>
            </a:extLst>
          </p:cNvPr>
          <p:cNvSpPr/>
          <p:nvPr/>
        </p:nvSpPr>
        <p:spPr>
          <a:xfrm>
            <a:off x="8242346" y="2034978"/>
            <a:ext cx="3424843" cy="4409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CDD94-F01C-8BE0-68A0-7F9F9418DE89}"/>
              </a:ext>
            </a:extLst>
          </p:cNvPr>
          <p:cNvSpPr txBox="1"/>
          <p:nvPr/>
        </p:nvSpPr>
        <p:spPr>
          <a:xfrm>
            <a:off x="9624469" y="2079875"/>
            <a:ext cx="15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86C27-2626-E81A-462D-970F51FC2348}"/>
              </a:ext>
            </a:extLst>
          </p:cNvPr>
          <p:cNvSpPr txBox="1"/>
          <p:nvPr/>
        </p:nvSpPr>
        <p:spPr>
          <a:xfrm>
            <a:off x="8242347" y="2798904"/>
            <a:ext cx="32598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Id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</a:p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sets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  <a:endParaRPr lang="en-US" sz="1400" dirty="0">
              <a:solidFill>
                <a:srgbClr val="C9D1D9"/>
              </a:solidFill>
              <a:latin typeface="ui-monospace"/>
            </a:endParaRPr>
          </a:p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reps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</a:p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name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  <a:endParaRPr lang="en-US" sz="1400" dirty="0">
              <a:solidFill>
                <a:srgbClr val="C9D1D9"/>
              </a:solidFill>
              <a:latin typeface="ui-monospace"/>
            </a:endParaRPr>
          </a:p>
          <a:p>
            <a:r>
              <a:rPr lang="en-US" sz="1400" b="0" i="0" dirty="0">
                <a:effectLst/>
                <a:latin typeface="ui-monospace"/>
              </a:rPr>
              <a:t>string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sz="1400" b="0" i="0" dirty="0">
                <a:effectLst/>
                <a:latin typeface="ui-monospace"/>
              </a:rPr>
              <a:t>type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 { </a:t>
            </a:r>
            <a:r>
              <a:rPr lang="en-US" sz="1400" b="0" i="0" dirty="0">
                <a:effectLst/>
                <a:latin typeface="ui-monospace"/>
              </a:rPr>
              <a:t>get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</a:t>
            </a:r>
            <a:r>
              <a:rPr lang="en-US" sz="1400" b="0" i="0" dirty="0">
                <a:effectLst/>
                <a:latin typeface="ui-monospace"/>
              </a:rPr>
              <a:t>set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ui-monospace"/>
              </a:rPr>
              <a:t>;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794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4CA0BBF-FFD8-D158-A8A4-832CC1BF02A7}"/>
              </a:ext>
            </a:extLst>
          </p:cNvPr>
          <p:cNvSpPr txBox="1"/>
          <p:nvPr/>
        </p:nvSpPr>
        <p:spPr>
          <a:xfrm>
            <a:off x="150930" y="66496"/>
            <a:ext cx="485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Features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B7C2FA-D427-AF34-6830-6BD90B3EBB3A}"/>
              </a:ext>
            </a:extLst>
          </p:cNvPr>
          <p:cNvSpPr/>
          <p:nvPr/>
        </p:nvSpPr>
        <p:spPr>
          <a:xfrm>
            <a:off x="275834" y="1957376"/>
            <a:ext cx="3424843" cy="4409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Displays user information with options to edit the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A993B-9DBB-8F39-EC8A-FAE2C4941C5B}"/>
              </a:ext>
            </a:extLst>
          </p:cNvPr>
          <p:cNvSpPr txBox="1"/>
          <p:nvPr/>
        </p:nvSpPr>
        <p:spPr>
          <a:xfrm>
            <a:off x="1616397" y="2002273"/>
            <a:ext cx="15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Profile</a:t>
            </a: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EDED3409-DE49-3997-BA8D-2671E17ADC73}"/>
              </a:ext>
            </a:extLst>
          </p:cNvPr>
          <p:cNvSpPr/>
          <p:nvPr/>
        </p:nvSpPr>
        <p:spPr>
          <a:xfrm>
            <a:off x="3961998" y="2002273"/>
            <a:ext cx="3424843" cy="4409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where the user add custom workout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32565-56C4-A2A8-123C-70C7523E61E6}"/>
              </a:ext>
            </a:extLst>
          </p:cNvPr>
          <p:cNvSpPr txBox="1"/>
          <p:nvPr/>
        </p:nvSpPr>
        <p:spPr>
          <a:xfrm>
            <a:off x="5257973" y="2047170"/>
            <a:ext cx="15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Goals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42500EFA-9776-A81D-0A13-A5E643D6A16A}"/>
              </a:ext>
            </a:extLst>
          </p:cNvPr>
          <p:cNvSpPr/>
          <p:nvPr/>
        </p:nvSpPr>
        <p:spPr>
          <a:xfrm>
            <a:off x="7895834" y="1957376"/>
            <a:ext cx="3424843" cy="4409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where the user will log their workout progress they have 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E50D4-DAEB-195E-3458-64489435FC91}"/>
              </a:ext>
            </a:extLst>
          </p:cNvPr>
          <p:cNvSpPr txBox="1"/>
          <p:nvPr/>
        </p:nvSpPr>
        <p:spPr>
          <a:xfrm>
            <a:off x="9138861" y="2047170"/>
            <a:ext cx="15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Logbook</a:t>
            </a:r>
          </a:p>
        </p:txBody>
      </p:sp>
    </p:spTree>
    <p:extLst>
      <p:ext uri="{BB962C8B-B14F-4D97-AF65-F5344CB8AC3E}">
        <p14:creationId xmlns:p14="http://schemas.microsoft.com/office/powerpoint/2010/main" val="67196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4CA0BBF-FFD8-D158-A8A4-832CC1BF02A7}"/>
              </a:ext>
            </a:extLst>
          </p:cNvPr>
          <p:cNvSpPr txBox="1"/>
          <p:nvPr/>
        </p:nvSpPr>
        <p:spPr>
          <a:xfrm>
            <a:off x="150930" y="66496"/>
            <a:ext cx="485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Goal Features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2C96B-81CD-B7DF-9C2F-054C31141486}"/>
              </a:ext>
            </a:extLst>
          </p:cNvPr>
          <p:cNvSpPr/>
          <p:nvPr/>
        </p:nvSpPr>
        <p:spPr>
          <a:xfrm>
            <a:off x="409946" y="1945184"/>
            <a:ext cx="3424843" cy="4409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will be where they are able to share their content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95299-488A-B8A3-7EFF-16A66416680B}"/>
              </a:ext>
            </a:extLst>
          </p:cNvPr>
          <p:cNvSpPr txBox="1"/>
          <p:nvPr/>
        </p:nvSpPr>
        <p:spPr>
          <a:xfrm>
            <a:off x="1750509" y="1990081"/>
            <a:ext cx="15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Publish</a:t>
            </a: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17D677C4-8A22-2B46-BD36-A34B0EA8EDA3}"/>
              </a:ext>
            </a:extLst>
          </p:cNvPr>
          <p:cNvSpPr/>
          <p:nvPr/>
        </p:nvSpPr>
        <p:spPr>
          <a:xfrm>
            <a:off x="4666273" y="1945184"/>
            <a:ext cx="3424843" cy="4409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where they are able to look at other users published material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715C5-165D-1140-CFAD-11379FD9CFF0}"/>
              </a:ext>
            </a:extLst>
          </p:cNvPr>
          <p:cNvSpPr txBox="1"/>
          <p:nvPr/>
        </p:nvSpPr>
        <p:spPr>
          <a:xfrm>
            <a:off x="6006836" y="1990081"/>
            <a:ext cx="15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4723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269</Words>
  <Application>Microsoft Macintosh PowerPoint</Application>
  <PresentationFormat>Widescreen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ui-monospace</vt:lpstr>
      <vt:lpstr>Office Theme</vt:lpstr>
      <vt:lpstr>PowerPoint Presentation</vt:lpstr>
      <vt:lpstr>Relationship with Azure AD and .Net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Hekman</dc:creator>
  <cp:lastModifiedBy>Mahoney, Brennan, Michael</cp:lastModifiedBy>
  <cp:revision>3</cp:revision>
  <dcterms:created xsi:type="dcterms:W3CDTF">2022-12-12T15:41:04Z</dcterms:created>
  <dcterms:modified xsi:type="dcterms:W3CDTF">2022-12-12T23:12:18Z</dcterms:modified>
</cp:coreProperties>
</file>