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B28AB-1B45-0022-B503-0C84E9EA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1D8875-53DC-DFA4-0F89-632A3C2BA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D061A-13E5-0362-648B-5FF3DFEC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69604-7DAE-605C-87FD-E618690E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2BAEB-C9EF-7295-C857-64FF3415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0867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AF816-D0CD-E602-C47D-E826C591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DABB6A-15ED-4B67-BDF0-BA82D977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CD343-87A7-5AB9-192E-857D35F6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D6838-FE86-51D7-5342-FF671AD3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FF1BA-145B-936F-1970-67D71685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9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46D84-70AE-CE06-DB32-47C819B60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B4845-0174-F907-7A8A-23E659F1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E946C-6443-642B-B153-C6284806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85842-21AD-5C3F-D3C8-4338C97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AF8AE-4A1C-A142-4670-1D4D3721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87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89508-EB9D-5D78-C5CB-0889394A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23CB9-21D6-E963-F58F-26B5D1A4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5B833-514B-69E3-30D1-2AB1CF08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93F8D-650A-7D21-985F-0596BB52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09C08-C91E-F85E-DD54-B97BD6EF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580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022F6-43F8-2FE2-F7B1-72B956F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4BFAC1-99C1-5D1B-0022-0A153232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2D304-9D84-6F62-5E4B-D6D9C573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7126A-5342-3E59-BE09-CDF966AF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55989-BD70-F782-7A15-469F656A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559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B1202-545F-B9C5-74B1-2CC0425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4F610-CF55-F58F-5346-42972EB4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6CC8F-7860-9B4A-FC2E-41792F599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31DFC-A3D4-CC62-2E12-CE21536E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1F023-64EB-61D7-41F2-DFA3DB11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797365-238F-B20B-2252-B449CC2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12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CD203-F1EA-9F9F-BA30-756944D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07F2B5-2B78-151A-D6CE-1D7E2F37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DB21AD-0BF2-FF12-C4CA-ABACE86F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40092-EFA6-EA71-A52C-1045BBAD4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69DD20-DB20-40E7-A6FC-2B41B3037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4CC0F5-6F24-2347-A160-2208710E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3E9CA6-1C21-B09D-4B3E-46F3C427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F916DB-411D-B04A-93DD-7FFF24F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7E0C-921C-65F7-5C35-2EADF090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693D76-6DEF-79E0-C434-F50C9622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56E26-7A8C-7338-48A7-8E6695F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C7DA05-10EA-1C6B-883C-EFAE2A41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671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E1E24D-5D6A-9B7F-0EBF-20A0948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D5F6DF-17B0-421E-AEAF-AC0B2366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55218-B7BD-9850-7D7B-F3C86C8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51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18DC5-8068-63DE-687A-C57A3427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8064B-5115-9B82-17F2-5F166202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42B62-4086-5E04-C308-EEB8C64A4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A2F658-5F7F-0FA2-4C19-B8E09821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F7E91-B932-7C37-DDEA-A9762923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AC6E1-7C2B-6D43-B220-BED79AA4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31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2803B-004B-572B-08B9-C46BD6D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949ECA-513A-FF9C-6293-761B9EEB9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EE6D9-79B5-4EC8-C911-28F85BB6F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8524D-59BC-E992-DC63-386D717A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A9969-DBE2-B5FA-3C87-51BC94A3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5A855-02F8-AB96-A72E-258DAAD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837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23949-F433-35DA-BA1E-14887A2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AEC5B-E3D9-3A38-DAEC-1A871CE6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4BC579-0942-A6C7-9089-EC84EE5AA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7AD6-A5FC-43EA-9608-00EA255FE204}" type="datetimeFigureOut">
              <a:rPr lang="ru-BY" smtClean="0"/>
              <a:t>18.04.2023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57DEB-2F07-D01A-89C9-407E7A65E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8889-A00B-A93B-0854-46F884155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72C1-B6C6-43B3-A516-CE3A5C4999E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202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DE04E8-D63D-79C5-64BB-B6BEFACF75AD}"/>
              </a:ext>
            </a:extLst>
          </p:cNvPr>
          <p:cNvSpPr/>
          <p:nvPr/>
        </p:nvSpPr>
        <p:spPr>
          <a:xfrm>
            <a:off x="5737810" y="206566"/>
            <a:ext cx="875219" cy="51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AF7127-F668-900A-0007-287E5CC6CC9A}"/>
              </a:ext>
            </a:extLst>
          </p:cNvPr>
          <p:cNvSpPr/>
          <p:nvPr/>
        </p:nvSpPr>
        <p:spPr>
          <a:xfrm>
            <a:off x="5825301" y="278486"/>
            <a:ext cx="75246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Jitter</a:t>
            </a:r>
            <a:endParaRPr lang="ru-RU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D284A88D-5DA6-350D-7B5B-FD2CB4629703}"/>
              </a:ext>
            </a:extLst>
          </p:cNvPr>
          <p:cNvSpPr/>
          <p:nvPr/>
        </p:nvSpPr>
        <p:spPr>
          <a:xfrm>
            <a:off x="8430978" y="460152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830ACB35-DAE7-8E72-6BD9-3706B487F249}"/>
              </a:ext>
            </a:extLst>
          </p:cNvPr>
          <p:cNvSpPr/>
          <p:nvPr/>
        </p:nvSpPr>
        <p:spPr>
          <a:xfrm>
            <a:off x="8331295" y="482387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F37664-8CA7-957C-0316-4B67BE31E8B3}"/>
              </a:ext>
            </a:extLst>
          </p:cNvPr>
          <p:cNvSpPr/>
          <p:nvPr/>
        </p:nvSpPr>
        <p:spPr>
          <a:xfrm>
            <a:off x="7255442" y="2524634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5F62AF28-FF7E-F7B1-92E1-58E052E1DE82}"/>
              </a:ext>
            </a:extLst>
          </p:cNvPr>
          <p:cNvSpPr/>
          <p:nvPr/>
        </p:nvSpPr>
        <p:spPr>
          <a:xfrm>
            <a:off x="7155759" y="2546869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FF1956C-FD23-6DBE-3D7D-F3257869EA12}"/>
              </a:ext>
            </a:extLst>
          </p:cNvPr>
          <p:cNvSpPr/>
          <p:nvPr/>
        </p:nvSpPr>
        <p:spPr>
          <a:xfrm>
            <a:off x="5637814" y="4875347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C1D7471A-2A7F-C306-AA1B-7720662029D1}"/>
              </a:ext>
            </a:extLst>
          </p:cNvPr>
          <p:cNvSpPr/>
          <p:nvPr/>
        </p:nvSpPr>
        <p:spPr>
          <a:xfrm>
            <a:off x="5538131" y="4897582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69CA0B69-66A5-F3E6-104A-055D1EDDA7F5}"/>
              </a:ext>
            </a:extLst>
          </p:cNvPr>
          <p:cNvSpPr/>
          <p:nvPr/>
        </p:nvSpPr>
        <p:spPr>
          <a:xfrm>
            <a:off x="1426939" y="3361613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C10DB920-701A-10EA-FD5D-A34734DE6E79}"/>
              </a:ext>
            </a:extLst>
          </p:cNvPr>
          <p:cNvSpPr/>
          <p:nvPr/>
        </p:nvSpPr>
        <p:spPr>
          <a:xfrm>
            <a:off x="1327256" y="3383848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5D09032-3353-BD0F-0EAE-CFB1BD649B7E}"/>
              </a:ext>
            </a:extLst>
          </p:cNvPr>
          <p:cNvSpPr/>
          <p:nvPr/>
        </p:nvSpPr>
        <p:spPr>
          <a:xfrm>
            <a:off x="4637958" y="2238044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FF369A9A-D151-EDBF-163E-1F54267F9892}"/>
              </a:ext>
            </a:extLst>
          </p:cNvPr>
          <p:cNvSpPr/>
          <p:nvPr/>
        </p:nvSpPr>
        <p:spPr>
          <a:xfrm>
            <a:off x="4538275" y="2260279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25B0C1B3-886B-8E8F-FFDD-B5D240B652E7}"/>
              </a:ext>
            </a:extLst>
          </p:cNvPr>
          <p:cNvSpPr/>
          <p:nvPr/>
        </p:nvSpPr>
        <p:spPr>
          <a:xfrm>
            <a:off x="3216769" y="282815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D5FC314-7CDA-3769-24BD-8315CFC885B9}"/>
              </a:ext>
            </a:extLst>
          </p:cNvPr>
          <p:cNvSpPr/>
          <p:nvPr/>
        </p:nvSpPr>
        <p:spPr>
          <a:xfrm>
            <a:off x="3117086" y="305050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E46BD4CA-C58A-AAD7-294A-241CF9C6065D}"/>
              </a:ext>
            </a:extLst>
          </p:cNvPr>
          <p:cNvSpPr/>
          <p:nvPr/>
        </p:nvSpPr>
        <p:spPr>
          <a:xfrm>
            <a:off x="756198" y="314807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7170E130-0029-2923-5DD7-2E44E35F12C2}"/>
              </a:ext>
            </a:extLst>
          </p:cNvPr>
          <p:cNvSpPr/>
          <p:nvPr/>
        </p:nvSpPr>
        <p:spPr>
          <a:xfrm>
            <a:off x="656515" y="337042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2F97BAFA-1F35-1FA1-C3DC-6ED04BE6E7AC}"/>
              </a:ext>
            </a:extLst>
          </p:cNvPr>
          <p:cNvSpPr/>
          <p:nvPr/>
        </p:nvSpPr>
        <p:spPr>
          <a:xfrm>
            <a:off x="3036748" y="1236815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D705FAE-4457-024D-45E1-C484B9B30768}"/>
              </a:ext>
            </a:extLst>
          </p:cNvPr>
          <p:cNvSpPr/>
          <p:nvPr/>
        </p:nvSpPr>
        <p:spPr>
          <a:xfrm>
            <a:off x="2937065" y="1259050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379AE08-3395-02FC-33F7-26DED427F5A4}"/>
              </a:ext>
            </a:extLst>
          </p:cNvPr>
          <p:cNvSpPr/>
          <p:nvPr/>
        </p:nvSpPr>
        <p:spPr>
          <a:xfrm>
            <a:off x="1914299" y="748698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A64560D4-7122-E13F-3914-A85B716874AA}"/>
              </a:ext>
            </a:extLst>
          </p:cNvPr>
          <p:cNvSpPr/>
          <p:nvPr/>
        </p:nvSpPr>
        <p:spPr>
          <a:xfrm>
            <a:off x="1814616" y="770933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mean_F0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EBA12F1-A29B-9C32-2B95-F745401F6293}"/>
              </a:ext>
            </a:extLst>
          </p:cNvPr>
          <p:cNvSpPr/>
          <p:nvPr/>
        </p:nvSpPr>
        <p:spPr>
          <a:xfrm>
            <a:off x="10477067" y="474254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6924CFEF-6B21-651B-7DBB-E47F3547E344}"/>
              </a:ext>
            </a:extLst>
          </p:cNvPr>
          <p:cNvSpPr/>
          <p:nvPr/>
        </p:nvSpPr>
        <p:spPr>
          <a:xfrm>
            <a:off x="10377384" y="496489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D5055FD2-6E01-91CB-646E-18D8BECDAE52}"/>
              </a:ext>
            </a:extLst>
          </p:cNvPr>
          <p:cNvCxnSpPr>
            <a:cxnSpLocks/>
            <a:stCxn id="4" idx="3"/>
            <a:endCxn id="59" idx="0"/>
          </p:cNvCxnSpPr>
          <p:nvPr/>
        </p:nvCxnSpPr>
        <p:spPr>
          <a:xfrm>
            <a:off x="6613029" y="463152"/>
            <a:ext cx="1114869" cy="208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4C12E30-2FD0-7981-636D-5E0090107C21}"/>
              </a:ext>
            </a:extLst>
          </p:cNvPr>
          <p:cNvCxnSpPr>
            <a:cxnSpLocks/>
            <a:stCxn id="4" idx="3"/>
            <a:endCxn id="56" idx="1"/>
          </p:cNvCxnSpPr>
          <p:nvPr/>
        </p:nvCxnSpPr>
        <p:spPr>
          <a:xfrm>
            <a:off x="6613029" y="463152"/>
            <a:ext cx="1817949" cy="18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BC4AE97-1641-458C-9CB5-B935433FAC9D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 flipH="1">
            <a:off x="6092916" y="719738"/>
            <a:ext cx="82504" cy="415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F2E043F0-8710-5559-E566-25E8FB584F9E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flipH="1">
            <a:off x="1882041" y="719738"/>
            <a:ext cx="4293379" cy="264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4EE4398-DEC8-0139-D113-CCCCA588189B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 flipH="1">
            <a:off x="5110414" y="719738"/>
            <a:ext cx="1065006" cy="154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3D4FF9A3-5141-13D8-4F37-2041C980E2DF}"/>
              </a:ext>
            </a:extLst>
          </p:cNvPr>
          <p:cNvCxnSpPr>
            <a:cxnSpLocks/>
            <a:stCxn id="4" idx="1"/>
            <a:endCxn id="66" idx="3"/>
          </p:cNvCxnSpPr>
          <p:nvPr/>
        </p:nvCxnSpPr>
        <p:spPr>
          <a:xfrm flipH="1">
            <a:off x="4126973" y="463152"/>
            <a:ext cx="1610837" cy="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1D21E1F7-B9A3-F741-B90E-E661CAE9F0B2}"/>
              </a:ext>
            </a:extLst>
          </p:cNvPr>
          <p:cNvSpPr/>
          <p:nvPr/>
        </p:nvSpPr>
        <p:spPr>
          <a:xfrm>
            <a:off x="84222" y="1691108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B05B332-4EE8-F110-A08B-3DE88EF6108C}"/>
              </a:ext>
            </a:extLst>
          </p:cNvPr>
          <p:cNvSpPr/>
          <p:nvPr/>
        </p:nvSpPr>
        <p:spPr>
          <a:xfrm>
            <a:off x="-15461" y="1713343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9D23E707-4975-2073-F28E-C57DCD74B569}"/>
              </a:ext>
            </a:extLst>
          </p:cNvPr>
          <p:cNvSpPr/>
          <p:nvPr/>
        </p:nvSpPr>
        <p:spPr>
          <a:xfrm>
            <a:off x="1426939" y="1928734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55D4B647-AE6A-CED1-6208-D8F79087B3FE}"/>
              </a:ext>
            </a:extLst>
          </p:cNvPr>
          <p:cNvSpPr/>
          <p:nvPr/>
        </p:nvSpPr>
        <p:spPr>
          <a:xfrm>
            <a:off x="1327256" y="1950969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SD_FO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475BAC11-D8CB-1B23-B979-77109B11FBAA}"/>
              </a:ext>
            </a:extLst>
          </p:cNvPr>
          <p:cNvCxnSpPr>
            <a:cxnSpLocks/>
            <a:stCxn id="66" idx="1"/>
            <a:endCxn id="68" idx="3"/>
          </p:cNvCxnSpPr>
          <p:nvPr/>
        </p:nvCxnSpPr>
        <p:spPr>
          <a:xfrm flipH="1">
            <a:off x="1666402" y="467482"/>
            <a:ext cx="1550367" cy="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6094B219-C13C-D5AE-EC2A-057ECCA1FC95}"/>
              </a:ext>
            </a:extLst>
          </p:cNvPr>
          <p:cNvCxnSpPr>
            <a:cxnSpLocks/>
            <a:stCxn id="66" idx="2"/>
            <a:endCxn id="74" idx="3"/>
          </p:cNvCxnSpPr>
          <p:nvPr/>
        </p:nvCxnSpPr>
        <p:spPr>
          <a:xfrm flipH="1">
            <a:off x="2824503" y="652148"/>
            <a:ext cx="847368" cy="28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2EA4422A-7E8E-2227-EE17-AF3B4A9FB666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3491850" y="612827"/>
            <a:ext cx="197375" cy="6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0ED04647-D22B-5AE0-A0B2-74CBE6567C82}"/>
              </a:ext>
            </a:extLst>
          </p:cNvPr>
          <p:cNvCxnSpPr>
            <a:stCxn id="69" idx="2"/>
            <a:endCxn id="96" idx="0"/>
          </p:cNvCxnSpPr>
          <p:nvPr/>
        </p:nvCxnSpPr>
        <p:spPr>
          <a:xfrm flipH="1">
            <a:off x="539324" y="644819"/>
            <a:ext cx="689330" cy="10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9435A16C-8815-7AD8-4D96-01C42A6C0C01}"/>
              </a:ext>
            </a:extLst>
          </p:cNvPr>
          <p:cNvCxnSpPr>
            <a:stCxn id="69" idx="2"/>
            <a:endCxn id="98" idx="0"/>
          </p:cNvCxnSpPr>
          <p:nvPr/>
        </p:nvCxnSpPr>
        <p:spPr>
          <a:xfrm>
            <a:off x="1228654" y="644819"/>
            <a:ext cx="653387" cy="12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74D4AE4-5DF6-FF46-5E23-67A233A08F9D}"/>
              </a:ext>
            </a:extLst>
          </p:cNvPr>
          <p:cNvSpPr/>
          <p:nvPr/>
        </p:nvSpPr>
        <p:spPr>
          <a:xfrm>
            <a:off x="3158440" y="2635712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C4633DD6-C8EA-082A-A493-A808F59A44E0}"/>
              </a:ext>
            </a:extLst>
          </p:cNvPr>
          <p:cNvSpPr/>
          <p:nvPr/>
        </p:nvSpPr>
        <p:spPr>
          <a:xfrm>
            <a:off x="3058757" y="2657947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572E4A4F-36DF-34DE-E373-50DE8ECB7C5A}"/>
              </a:ext>
            </a:extLst>
          </p:cNvPr>
          <p:cNvSpPr/>
          <p:nvPr/>
        </p:nvSpPr>
        <p:spPr>
          <a:xfrm>
            <a:off x="5031676" y="3426906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C9CB1C8-8ADA-4B61-D5D6-11E6F67B1593}"/>
              </a:ext>
            </a:extLst>
          </p:cNvPr>
          <p:cNvSpPr/>
          <p:nvPr/>
        </p:nvSpPr>
        <p:spPr>
          <a:xfrm>
            <a:off x="4931993" y="3449141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6DF43A8-7DDA-F02A-A445-E8EFF7AF7779}"/>
              </a:ext>
            </a:extLst>
          </p:cNvPr>
          <p:cNvCxnSpPr>
            <a:stCxn id="64" idx="2"/>
            <a:endCxn id="141" idx="3"/>
          </p:cNvCxnSpPr>
          <p:nvPr/>
        </p:nvCxnSpPr>
        <p:spPr>
          <a:xfrm flipH="1">
            <a:off x="4068644" y="2607377"/>
            <a:ext cx="1024416" cy="21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D9C562FC-C332-5918-D22A-572242A3315D}"/>
              </a:ext>
            </a:extLst>
          </p:cNvPr>
          <p:cNvCxnSpPr>
            <a:cxnSpLocks/>
            <a:stCxn id="64" idx="2"/>
            <a:endCxn id="143" idx="0"/>
          </p:cNvCxnSpPr>
          <p:nvPr/>
        </p:nvCxnSpPr>
        <p:spPr>
          <a:xfrm>
            <a:off x="5093060" y="2607377"/>
            <a:ext cx="393718" cy="8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852A4A7-E991-B140-0F1C-21DE82B8219C}"/>
              </a:ext>
            </a:extLst>
          </p:cNvPr>
          <p:cNvSpPr/>
          <p:nvPr/>
        </p:nvSpPr>
        <p:spPr>
          <a:xfrm>
            <a:off x="416614" y="4258722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B19A982-4564-0E7F-5DCD-03489D6EA7E4}"/>
              </a:ext>
            </a:extLst>
          </p:cNvPr>
          <p:cNvSpPr/>
          <p:nvPr/>
        </p:nvSpPr>
        <p:spPr>
          <a:xfrm>
            <a:off x="316931" y="4280957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550973B1-5191-7085-193C-E662020E03C0}"/>
              </a:ext>
            </a:extLst>
          </p:cNvPr>
          <p:cNvSpPr/>
          <p:nvPr/>
        </p:nvSpPr>
        <p:spPr>
          <a:xfrm>
            <a:off x="7552909" y="5445261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DBFC9538-A4EA-34AA-A777-905B95DEC8DA}"/>
              </a:ext>
            </a:extLst>
          </p:cNvPr>
          <p:cNvSpPr/>
          <p:nvPr/>
        </p:nvSpPr>
        <p:spPr>
          <a:xfrm>
            <a:off x="7453226" y="5467496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0A034A33-245A-467B-0709-9E1964C0C836}"/>
              </a:ext>
            </a:extLst>
          </p:cNvPr>
          <p:cNvSpPr/>
          <p:nvPr/>
        </p:nvSpPr>
        <p:spPr>
          <a:xfrm>
            <a:off x="2872858" y="3614004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C67A3E95-D379-C1DB-21F0-EE3015F41BCF}"/>
              </a:ext>
            </a:extLst>
          </p:cNvPr>
          <p:cNvSpPr/>
          <p:nvPr/>
        </p:nvSpPr>
        <p:spPr>
          <a:xfrm>
            <a:off x="2773175" y="3636239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734E667-C43A-70B0-1673-7D018B8AEDA7}"/>
              </a:ext>
            </a:extLst>
          </p:cNvPr>
          <p:cNvSpPr/>
          <p:nvPr/>
        </p:nvSpPr>
        <p:spPr>
          <a:xfrm>
            <a:off x="1763325" y="4538029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ECA82F0D-01C3-3C4C-8841-BEFDCC45A03C}"/>
              </a:ext>
            </a:extLst>
          </p:cNvPr>
          <p:cNvSpPr/>
          <p:nvPr/>
        </p:nvSpPr>
        <p:spPr>
          <a:xfrm>
            <a:off x="1663642" y="4560264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Irregularity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CD1B6F5-94FA-B5CC-8563-166044FB86BD}"/>
              </a:ext>
            </a:extLst>
          </p:cNvPr>
          <p:cNvSpPr/>
          <p:nvPr/>
        </p:nvSpPr>
        <p:spPr>
          <a:xfrm>
            <a:off x="526472" y="5501088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8141DA98-7B8E-38C6-EFCF-8C67B2B210B8}"/>
              </a:ext>
            </a:extLst>
          </p:cNvPr>
          <p:cNvSpPr/>
          <p:nvPr/>
        </p:nvSpPr>
        <p:spPr>
          <a:xfrm>
            <a:off x="426789" y="5523323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959FD84-9FD3-6A9E-036D-B2B40C386AA6}"/>
              </a:ext>
            </a:extLst>
          </p:cNvPr>
          <p:cNvSpPr/>
          <p:nvPr/>
        </p:nvSpPr>
        <p:spPr>
          <a:xfrm>
            <a:off x="1793329" y="6134075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40BB90BE-4D62-DA3E-E046-7E6745763F7A}"/>
              </a:ext>
            </a:extLst>
          </p:cNvPr>
          <p:cNvSpPr/>
          <p:nvPr/>
        </p:nvSpPr>
        <p:spPr>
          <a:xfrm>
            <a:off x="1693646" y="6156310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B4E91275-5726-8778-FE17-75D06571FE22}"/>
              </a:ext>
            </a:extLst>
          </p:cNvPr>
          <p:cNvCxnSpPr>
            <a:cxnSpLocks/>
            <a:stCxn id="63" idx="2"/>
            <a:endCxn id="172" idx="0"/>
          </p:cNvCxnSpPr>
          <p:nvPr/>
        </p:nvCxnSpPr>
        <p:spPr>
          <a:xfrm flipH="1">
            <a:off x="871716" y="3691625"/>
            <a:ext cx="1027679" cy="56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7D5ADE42-9185-0CF4-CCEE-FBC0FF460F6F}"/>
              </a:ext>
            </a:extLst>
          </p:cNvPr>
          <p:cNvCxnSpPr>
            <a:stCxn id="63" idx="2"/>
            <a:endCxn id="182" idx="0"/>
          </p:cNvCxnSpPr>
          <p:nvPr/>
        </p:nvCxnSpPr>
        <p:spPr>
          <a:xfrm>
            <a:off x="1899395" y="3691625"/>
            <a:ext cx="336386" cy="8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FBE150A8-D8B7-17E4-1847-004CB704D9D8}"/>
              </a:ext>
            </a:extLst>
          </p:cNvPr>
          <p:cNvCxnSpPr>
            <a:stCxn id="62" idx="2"/>
            <a:endCxn id="177" idx="1"/>
          </p:cNvCxnSpPr>
          <p:nvPr/>
        </p:nvCxnSpPr>
        <p:spPr>
          <a:xfrm>
            <a:off x="1882041" y="3730946"/>
            <a:ext cx="990817" cy="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04F775F3-F348-1168-6BE4-C239BF8FB2FF}"/>
              </a:ext>
            </a:extLst>
          </p:cNvPr>
          <p:cNvCxnSpPr>
            <a:stCxn id="181" idx="2"/>
            <a:endCxn id="183" idx="3"/>
          </p:cNvCxnSpPr>
          <p:nvPr/>
        </p:nvCxnSpPr>
        <p:spPr>
          <a:xfrm flipH="1">
            <a:off x="1436676" y="4907362"/>
            <a:ext cx="781751" cy="7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>
            <a:extLst>
              <a:ext uri="{FF2B5EF4-FFF2-40B4-BE49-F238E27FC236}">
                <a16:creationId xmlns:a16="http://schemas.microsoft.com/office/drawing/2014/main" id="{3BAF238F-0105-8745-3F60-6332E4121159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981574" y="5870421"/>
            <a:ext cx="1266857" cy="2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Облако 200">
            <a:extLst>
              <a:ext uri="{FF2B5EF4-FFF2-40B4-BE49-F238E27FC236}">
                <a16:creationId xmlns:a16="http://schemas.microsoft.com/office/drawing/2014/main" id="{EA9394EA-4DCF-B620-9B9D-CD8E600814D9}"/>
              </a:ext>
            </a:extLst>
          </p:cNvPr>
          <p:cNvSpPr/>
          <p:nvPr/>
        </p:nvSpPr>
        <p:spPr>
          <a:xfrm>
            <a:off x="4276015" y="910489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2" name="Облако 201">
            <a:extLst>
              <a:ext uri="{FF2B5EF4-FFF2-40B4-BE49-F238E27FC236}">
                <a16:creationId xmlns:a16="http://schemas.microsoft.com/office/drawing/2014/main" id="{FD6E657A-06B8-F246-9341-A6C1366D9E06}"/>
              </a:ext>
            </a:extLst>
          </p:cNvPr>
          <p:cNvSpPr/>
          <p:nvPr/>
        </p:nvSpPr>
        <p:spPr>
          <a:xfrm>
            <a:off x="411961" y="2653420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3" name="Облако 202">
            <a:extLst>
              <a:ext uri="{FF2B5EF4-FFF2-40B4-BE49-F238E27FC236}">
                <a16:creationId xmlns:a16="http://schemas.microsoft.com/office/drawing/2014/main" id="{13F1ACCA-B1A5-F7C4-73F4-767D4BA71331}"/>
              </a:ext>
            </a:extLst>
          </p:cNvPr>
          <p:cNvSpPr/>
          <p:nvPr/>
        </p:nvSpPr>
        <p:spPr>
          <a:xfrm>
            <a:off x="4228146" y="4163410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6" name="Облако 205">
            <a:extLst>
              <a:ext uri="{FF2B5EF4-FFF2-40B4-BE49-F238E27FC236}">
                <a16:creationId xmlns:a16="http://schemas.microsoft.com/office/drawing/2014/main" id="{DD7110FB-30AA-4733-E581-A0DEFC89FD9D}"/>
              </a:ext>
            </a:extLst>
          </p:cNvPr>
          <p:cNvSpPr/>
          <p:nvPr/>
        </p:nvSpPr>
        <p:spPr>
          <a:xfrm>
            <a:off x="3411835" y="3239612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7" name="Облако 206">
            <a:extLst>
              <a:ext uri="{FF2B5EF4-FFF2-40B4-BE49-F238E27FC236}">
                <a16:creationId xmlns:a16="http://schemas.microsoft.com/office/drawing/2014/main" id="{A056177F-B403-1C01-7AC6-2B9594D1C92D}"/>
              </a:ext>
            </a:extLst>
          </p:cNvPr>
          <p:cNvSpPr/>
          <p:nvPr/>
        </p:nvSpPr>
        <p:spPr>
          <a:xfrm>
            <a:off x="5309056" y="4329172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8" name="Облако 207">
            <a:extLst>
              <a:ext uri="{FF2B5EF4-FFF2-40B4-BE49-F238E27FC236}">
                <a16:creationId xmlns:a16="http://schemas.microsoft.com/office/drawing/2014/main" id="{290563B7-B6A7-5D47-E45D-90B9896E0216}"/>
              </a:ext>
            </a:extLst>
          </p:cNvPr>
          <p:cNvSpPr/>
          <p:nvPr/>
        </p:nvSpPr>
        <p:spPr>
          <a:xfrm>
            <a:off x="323121" y="334636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9" name="Облако 208">
            <a:extLst>
              <a:ext uri="{FF2B5EF4-FFF2-40B4-BE49-F238E27FC236}">
                <a16:creationId xmlns:a16="http://schemas.microsoft.com/office/drawing/2014/main" id="{7378F4C5-B6DB-06FB-B413-D6BCBE71253D}"/>
              </a:ext>
            </a:extLst>
          </p:cNvPr>
          <p:cNvSpPr/>
          <p:nvPr/>
        </p:nvSpPr>
        <p:spPr>
          <a:xfrm>
            <a:off x="1614201" y="2703481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0" name="Облако 209">
            <a:extLst>
              <a:ext uri="{FF2B5EF4-FFF2-40B4-BE49-F238E27FC236}">
                <a16:creationId xmlns:a16="http://schemas.microsoft.com/office/drawing/2014/main" id="{0D52352F-C303-26BD-5084-6268ADAFDF05}"/>
              </a:ext>
            </a:extLst>
          </p:cNvPr>
          <p:cNvSpPr/>
          <p:nvPr/>
        </p:nvSpPr>
        <p:spPr>
          <a:xfrm>
            <a:off x="134218" y="48347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1" name="Облако 210">
            <a:extLst>
              <a:ext uri="{FF2B5EF4-FFF2-40B4-BE49-F238E27FC236}">
                <a16:creationId xmlns:a16="http://schemas.microsoft.com/office/drawing/2014/main" id="{02CDEAA3-E0EA-6501-8EC1-7512312C2BFC}"/>
              </a:ext>
            </a:extLst>
          </p:cNvPr>
          <p:cNvSpPr/>
          <p:nvPr/>
        </p:nvSpPr>
        <p:spPr>
          <a:xfrm>
            <a:off x="2122017" y="1295074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2" name="Облако 211">
            <a:extLst>
              <a:ext uri="{FF2B5EF4-FFF2-40B4-BE49-F238E27FC236}">
                <a16:creationId xmlns:a16="http://schemas.microsoft.com/office/drawing/2014/main" id="{8CACF876-990A-7314-6034-21C014F6E0EE}"/>
              </a:ext>
            </a:extLst>
          </p:cNvPr>
          <p:cNvSpPr/>
          <p:nvPr/>
        </p:nvSpPr>
        <p:spPr>
          <a:xfrm>
            <a:off x="3335932" y="1823806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3880C681-236E-FA01-59E2-719EA0AF7F0B}"/>
              </a:ext>
            </a:extLst>
          </p:cNvPr>
          <p:cNvCxnSpPr>
            <a:stCxn id="67" idx="2"/>
            <a:endCxn id="201" idx="2"/>
          </p:cNvCxnSpPr>
          <p:nvPr/>
        </p:nvCxnSpPr>
        <p:spPr>
          <a:xfrm>
            <a:off x="3689225" y="612827"/>
            <a:ext cx="587682" cy="41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D57958ED-9357-97F2-1F91-4A88EFF19129}"/>
              </a:ext>
            </a:extLst>
          </p:cNvPr>
          <p:cNvCxnSpPr>
            <a:cxnSpLocks/>
            <a:stCxn id="71" idx="2"/>
            <a:endCxn id="212" idx="3"/>
          </p:cNvCxnSpPr>
          <p:nvPr/>
        </p:nvCxnSpPr>
        <p:spPr>
          <a:xfrm flipH="1">
            <a:off x="3479700" y="1566827"/>
            <a:ext cx="29504" cy="27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>
            <a:extLst>
              <a:ext uri="{FF2B5EF4-FFF2-40B4-BE49-F238E27FC236}">
                <a16:creationId xmlns:a16="http://schemas.microsoft.com/office/drawing/2014/main" id="{406A734F-2444-D320-383B-1D40265FD40B}"/>
              </a:ext>
            </a:extLst>
          </p:cNvPr>
          <p:cNvCxnSpPr>
            <a:stCxn id="74" idx="2"/>
            <a:endCxn id="211" idx="3"/>
          </p:cNvCxnSpPr>
          <p:nvPr/>
        </p:nvCxnSpPr>
        <p:spPr>
          <a:xfrm flipH="1">
            <a:off x="2265785" y="1118031"/>
            <a:ext cx="103616" cy="1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>
            <a:extLst>
              <a:ext uri="{FF2B5EF4-FFF2-40B4-BE49-F238E27FC236}">
                <a16:creationId xmlns:a16="http://schemas.microsoft.com/office/drawing/2014/main" id="{9D6C0D2C-000D-B983-1FAE-1416ABB7044E}"/>
              </a:ext>
            </a:extLst>
          </p:cNvPr>
          <p:cNvCxnSpPr>
            <a:cxnSpLocks/>
            <a:stCxn id="68" idx="1"/>
            <a:endCxn id="210" idx="0"/>
          </p:cNvCxnSpPr>
          <p:nvPr/>
        </p:nvCxnSpPr>
        <p:spPr>
          <a:xfrm flipH="1">
            <a:off x="421514" y="499474"/>
            <a:ext cx="334684" cy="10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A8D41432-6BAF-7B86-6CDB-091C5385C9E5}"/>
              </a:ext>
            </a:extLst>
          </p:cNvPr>
          <p:cNvCxnSpPr>
            <a:stCxn id="97" idx="2"/>
            <a:endCxn id="202" idx="3"/>
          </p:cNvCxnSpPr>
          <p:nvPr/>
        </p:nvCxnSpPr>
        <p:spPr>
          <a:xfrm flipH="1">
            <a:off x="555729" y="2021120"/>
            <a:ext cx="949" cy="64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>
            <a:extLst>
              <a:ext uri="{FF2B5EF4-FFF2-40B4-BE49-F238E27FC236}">
                <a16:creationId xmlns:a16="http://schemas.microsoft.com/office/drawing/2014/main" id="{DC719751-C0A2-26C7-7D2D-810E814D226D}"/>
              </a:ext>
            </a:extLst>
          </p:cNvPr>
          <p:cNvCxnSpPr>
            <a:stCxn id="98" idx="2"/>
            <a:endCxn id="209" idx="3"/>
          </p:cNvCxnSpPr>
          <p:nvPr/>
        </p:nvCxnSpPr>
        <p:spPr>
          <a:xfrm flipH="1">
            <a:off x="1757969" y="2298067"/>
            <a:ext cx="124072" cy="41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 стрелкой 231">
            <a:extLst>
              <a:ext uri="{FF2B5EF4-FFF2-40B4-BE49-F238E27FC236}">
                <a16:creationId xmlns:a16="http://schemas.microsoft.com/office/drawing/2014/main" id="{DBBEF21F-0FD5-FEEB-671B-82ABA4D0209C}"/>
              </a:ext>
            </a:extLst>
          </p:cNvPr>
          <p:cNvCxnSpPr>
            <a:stCxn id="62" idx="1"/>
            <a:endCxn id="208" idx="0"/>
          </p:cNvCxnSpPr>
          <p:nvPr/>
        </p:nvCxnSpPr>
        <p:spPr>
          <a:xfrm flipH="1" flipV="1">
            <a:off x="610417" y="3467981"/>
            <a:ext cx="816522" cy="7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Облако 232">
            <a:extLst>
              <a:ext uri="{FF2B5EF4-FFF2-40B4-BE49-F238E27FC236}">
                <a16:creationId xmlns:a16="http://schemas.microsoft.com/office/drawing/2014/main" id="{6ABDAF56-92F2-F970-3814-7852A12E11DB}"/>
              </a:ext>
            </a:extLst>
          </p:cNvPr>
          <p:cNvSpPr/>
          <p:nvPr/>
        </p:nvSpPr>
        <p:spPr>
          <a:xfrm>
            <a:off x="6679401" y="3296939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4" name="Облако 233">
            <a:extLst>
              <a:ext uri="{FF2B5EF4-FFF2-40B4-BE49-F238E27FC236}">
                <a16:creationId xmlns:a16="http://schemas.microsoft.com/office/drawing/2014/main" id="{D5372E7E-043D-BFFC-2F87-A1B5A817C467}"/>
              </a:ext>
            </a:extLst>
          </p:cNvPr>
          <p:cNvSpPr/>
          <p:nvPr/>
        </p:nvSpPr>
        <p:spPr>
          <a:xfrm>
            <a:off x="7374369" y="4763880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5" name="Облако 234">
            <a:extLst>
              <a:ext uri="{FF2B5EF4-FFF2-40B4-BE49-F238E27FC236}">
                <a16:creationId xmlns:a16="http://schemas.microsoft.com/office/drawing/2014/main" id="{8E52C676-470C-0866-7092-136B5F8A18F3}"/>
              </a:ext>
            </a:extLst>
          </p:cNvPr>
          <p:cNvSpPr/>
          <p:nvPr/>
        </p:nvSpPr>
        <p:spPr>
          <a:xfrm>
            <a:off x="9120517" y="520152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6" name="Облако 235">
            <a:extLst>
              <a:ext uri="{FF2B5EF4-FFF2-40B4-BE49-F238E27FC236}">
                <a16:creationId xmlns:a16="http://schemas.microsoft.com/office/drawing/2014/main" id="{9060C6D1-72C3-A43E-5F28-A0CD8EC679EF}"/>
              </a:ext>
            </a:extLst>
          </p:cNvPr>
          <p:cNvSpPr/>
          <p:nvPr/>
        </p:nvSpPr>
        <p:spPr>
          <a:xfrm>
            <a:off x="10714496" y="5756916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8" name="Облако 237">
            <a:extLst>
              <a:ext uri="{FF2B5EF4-FFF2-40B4-BE49-F238E27FC236}">
                <a16:creationId xmlns:a16="http://schemas.microsoft.com/office/drawing/2014/main" id="{06FAD960-95D8-BF07-EC45-6D4D4C80DF1A}"/>
              </a:ext>
            </a:extLst>
          </p:cNvPr>
          <p:cNvSpPr/>
          <p:nvPr/>
        </p:nvSpPr>
        <p:spPr>
          <a:xfrm>
            <a:off x="7116615" y="6523069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9" name="Облако 238">
            <a:extLst>
              <a:ext uri="{FF2B5EF4-FFF2-40B4-BE49-F238E27FC236}">
                <a16:creationId xmlns:a16="http://schemas.microsoft.com/office/drawing/2014/main" id="{C199E8D5-AF7C-6498-0CBA-D2D58F30644C}"/>
              </a:ext>
            </a:extLst>
          </p:cNvPr>
          <p:cNvSpPr/>
          <p:nvPr/>
        </p:nvSpPr>
        <p:spPr>
          <a:xfrm>
            <a:off x="5192743" y="6514907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0" name="Облако 239">
            <a:extLst>
              <a:ext uri="{FF2B5EF4-FFF2-40B4-BE49-F238E27FC236}">
                <a16:creationId xmlns:a16="http://schemas.microsoft.com/office/drawing/2014/main" id="{C9A1B2D3-764F-BC9B-EDEB-70BCCB272832}"/>
              </a:ext>
            </a:extLst>
          </p:cNvPr>
          <p:cNvSpPr/>
          <p:nvPr/>
        </p:nvSpPr>
        <p:spPr>
          <a:xfrm>
            <a:off x="3930960" y="5961842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1" name="Облако 240">
            <a:extLst>
              <a:ext uri="{FF2B5EF4-FFF2-40B4-BE49-F238E27FC236}">
                <a16:creationId xmlns:a16="http://schemas.microsoft.com/office/drawing/2014/main" id="{5E894E15-4FB5-01C8-30A4-E981C54E34F8}"/>
              </a:ext>
            </a:extLst>
          </p:cNvPr>
          <p:cNvSpPr/>
          <p:nvPr/>
        </p:nvSpPr>
        <p:spPr>
          <a:xfrm>
            <a:off x="3012885" y="541973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2" name="Облако 241">
            <a:extLst>
              <a:ext uri="{FF2B5EF4-FFF2-40B4-BE49-F238E27FC236}">
                <a16:creationId xmlns:a16="http://schemas.microsoft.com/office/drawing/2014/main" id="{627B3CB4-5546-5EBF-4B87-6833D2C08BE0}"/>
              </a:ext>
            </a:extLst>
          </p:cNvPr>
          <p:cNvSpPr/>
          <p:nvPr/>
        </p:nvSpPr>
        <p:spPr>
          <a:xfrm>
            <a:off x="669016" y="6454513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3" name="Облако 242">
            <a:extLst>
              <a:ext uri="{FF2B5EF4-FFF2-40B4-BE49-F238E27FC236}">
                <a16:creationId xmlns:a16="http://schemas.microsoft.com/office/drawing/2014/main" id="{F2CB4420-E56F-08A4-5ABC-0F6322078D8A}"/>
              </a:ext>
            </a:extLst>
          </p:cNvPr>
          <p:cNvSpPr/>
          <p:nvPr/>
        </p:nvSpPr>
        <p:spPr>
          <a:xfrm>
            <a:off x="3410010" y="6360156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4" name="Облако 243">
            <a:extLst>
              <a:ext uri="{FF2B5EF4-FFF2-40B4-BE49-F238E27FC236}">
                <a16:creationId xmlns:a16="http://schemas.microsoft.com/office/drawing/2014/main" id="{C65F35EB-3F18-7989-2C38-F7412EAFF3D7}"/>
              </a:ext>
            </a:extLst>
          </p:cNvPr>
          <p:cNvSpPr/>
          <p:nvPr/>
        </p:nvSpPr>
        <p:spPr>
          <a:xfrm>
            <a:off x="3180517" y="454040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5" name="Облако 244">
            <a:extLst>
              <a:ext uri="{FF2B5EF4-FFF2-40B4-BE49-F238E27FC236}">
                <a16:creationId xmlns:a16="http://schemas.microsoft.com/office/drawing/2014/main" id="{951084E4-FFB4-708E-D063-50433A82082C}"/>
              </a:ext>
            </a:extLst>
          </p:cNvPr>
          <p:cNvSpPr/>
          <p:nvPr/>
        </p:nvSpPr>
        <p:spPr>
          <a:xfrm>
            <a:off x="9322666" y="2768857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6" name="Облако 245">
            <a:extLst>
              <a:ext uri="{FF2B5EF4-FFF2-40B4-BE49-F238E27FC236}">
                <a16:creationId xmlns:a16="http://schemas.microsoft.com/office/drawing/2014/main" id="{498C3038-1547-BB34-A11F-7BC1139E6413}"/>
              </a:ext>
            </a:extLst>
          </p:cNvPr>
          <p:cNvSpPr/>
          <p:nvPr/>
        </p:nvSpPr>
        <p:spPr>
          <a:xfrm>
            <a:off x="9016341" y="6254000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7" name="Облако 246">
            <a:extLst>
              <a:ext uri="{FF2B5EF4-FFF2-40B4-BE49-F238E27FC236}">
                <a16:creationId xmlns:a16="http://schemas.microsoft.com/office/drawing/2014/main" id="{ECFDEC04-F966-922B-2F8A-B6D05F140C86}"/>
              </a:ext>
            </a:extLst>
          </p:cNvPr>
          <p:cNvSpPr/>
          <p:nvPr/>
        </p:nvSpPr>
        <p:spPr>
          <a:xfrm>
            <a:off x="584958" y="5015274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67A1B10D-06B1-814F-9116-62D3C79246F9}"/>
              </a:ext>
            </a:extLst>
          </p:cNvPr>
          <p:cNvCxnSpPr>
            <a:cxnSpLocks/>
            <a:stCxn id="181" idx="2"/>
            <a:endCxn id="241" idx="3"/>
          </p:cNvCxnSpPr>
          <p:nvPr/>
        </p:nvCxnSpPr>
        <p:spPr>
          <a:xfrm>
            <a:off x="2218427" y="4907362"/>
            <a:ext cx="938226" cy="52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8CCADF92-32B4-18BC-1ED0-7957C8496941}"/>
              </a:ext>
            </a:extLst>
          </p:cNvPr>
          <p:cNvCxnSpPr>
            <a:cxnSpLocks/>
            <a:stCxn id="184" idx="2"/>
            <a:endCxn id="242" idx="3"/>
          </p:cNvCxnSpPr>
          <p:nvPr/>
        </p:nvCxnSpPr>
        <p:spPr>
          <a:xfrm flipH="1">
            <a:off x="812784" y="5831100"/>
            <a:ext cx="186144" cy="63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BC32DE69-59F9-3132-7BC3-352EAC8E67FE}"/>
              </a:ext>
            </a:extLst>
          </p:cNvPr>
          <p:cNvCxnSpPr>
            <a:stCxn id="185" idx="3"/>
            <a:endCxn id="243" idx="2"/>
          </p:cNvCxnSpPr>
          <p:nvPr/>
        </p:nvCxnSpPr>
        <p:spPr>
          <a:xfrm>
            <a:off x="2703533" y="6318742"/>
            <a:ext cx="707369" cy="16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>
            <a:extLst>
              <a:ext uri="{FF2B5EF4-FFF2-40B4-BE49-F238E27FC236}">
                <a16:creationId xmlns:a16="http://schemas.microsoft.com/office/drawing/2014/main" id="{ABDE9BD2-9ED1-9D2E-92C7-C6AEEEB4B6B5}"/>
              </a:ext>
            </a:extLst>
          </p:cNvPr>
          <p:cNvCxnSpPr>
            <a:stCxn id="177" idx="2"/>
            <a:endCxn id="244" idx="3"/>
          </p:cNvCxnSpPr>
          <p:nvPr/>
        </p:nvCxnSpPr>
        <p:spPr>
          <a:xfrm flipH="1">
            <a:off x="3324285" y="3983337"/>
            <a:ext cx="3675" cy="57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>
            <a:extLst>
              <a:ext uri="{FF2B5EF4-FFF2-40B4-BE49-F238E27FC236}">
                <a16:creationId xmlns:a16="http://schemas.microsoft.com/office/drawing/2014/main" id="{50AB8047-6DB1-340E-A60E-2E26C92457B1}"/>
              </a:ext>
            </a:extLst>
          </p:cNvPr>
          <p:cNvCxnSpPr>
            <a:cxnSpLocks/>
            <a:stCxn id="64" idx="2"/>
            <a:endCxn id="203" idx="3"/>
          </p:cNvCxnSpPr>
          <p:nvPr/>
        </p:nvCxnSpPr>
        <p:spPr>
          <a:xfrm flipH="1">
            <a:off x="4371914" y="2607377"/>
            <a:ext cx="721146" cy="156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>
            <a:extLst>
              <a:ext uri="{FF2B5EF4-FFF2-40B4-BE49-F238E27FC236}">
                <a16:creationId xmlns:a16="http://schemas.microsoft.com/office/drawing/2014/main" id="{CDE427A0-7265-1D1A-BCC9-3F7C496C4F63}"/>
              </a:ext>
            </a:extLst>
          </p:cNvPr>
          <p:cNvCxnSpPr>
            <a:cxnSpLocks/>
            <a:stCxn id="144" idx="2"/>
            <a:endCxn id="207" idx="3"/>
          </p:cNvCxnSpPr>
          <p:nvPr/>
        </p:nvCxnSpPr>
        <p:spPr>
          <a:xfrm flipH="1">
            <a:off x="5452824" y="3756918"/>
            <a:ext cx="51308" cy="5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>
            <a:extLst>
              <a:ext uri="{FF2B5EF4-FFF2-40B4-BE49-F238E27FC236}">
                <a16:creationId xmlns:a16="http://schemas.microsoft.com/office/drawing/2014/main" id="{3B5307C8-05F4-35C2-AB79-735DF0444E98}"/>
              </a:ext>
            </a:extLst>
          </p:cNvPr>
          <p:cNvCxnSpPr>
            <a:cxnSpLocks/>
            <a:stCxn id="141" idx="2"/>
            <a:endCxn id="206" idx="3"/>
          </p:cNvCxnSpPr>
          <p:nvPr/>
        </p:nvCxnSpPr>
        <p:spPr>
          <a:xfrm flipH="1">
            <a:off x="3555603" y="3005045"/>
            <a:ext cx="57939" cy="24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50D95C57-EBAA-7CA8-868C-5AACC960EB08}"/>
              </a:ext>
            </a:extLst>
          </p:cNvPr>
          <p:cNvSpPr/>
          <p:nvPr/>
        </p:nvSpPr>
        <p:spPr>
          <a:xfrm>
            <a:off x="10391208" y="2402895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15A642C0-40C9-FE96-BA74-76C2231C9D9E}"/>
              </a:ext>
            </a:extLst>
          </p:cNvPr>
          <p:cNvSpPr/>
          <p:nvPr/>
        </p:nvSpPr>
        <p:spPr>
          <a:xfrm>
            <a:off x="10291525" y="2425130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E55A3651-2EF9-70D4-7BA2-AA3B2705E0D8}"/>
              </a:ext>
            </a:extLst>
          </p:cNvPr>
          <p:cNvSpPr/>
          <p:nvPr/>
        </p:nvSpPr>
        <p:spPr>
          <a:xfrm>
            <a:off x="4737641" y="5776278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1E071F76-1FBA-B960-3ABA-16CAD7E2CCAA}"/>
              </a:ext>
            </a:extLst>
          </p:cNvPr>
          <p:cNvSpPr/>
          <p:nvPr/>
        </p:nvSpPr>
        <p:spPr>
          <a:xfrm>
            <a:off x="4637958" y="5798513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4D1FEB68-BB71-DCEE-C3A6-7376FF70C2D0}"/>
              </a:ext>
            </a:extLst>
          </p:cNvPr>
          <p:cNvSpPr/>
          <p:nvPr/>
        </p:nvSpPr>
        <p:spPr>
          <a:xfrm>
            <a:off x="3788956" y="5060013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4214FE8B-4D98-09EF-AAF5-B0F558760E53}"/>
              </a:ext>
            </a:extLst>
          </p:cNvPr>
          <p:cNvSpPr/>
          <p:nvPr/>
        </p:nvSpPr>
        <p:spPr>
          <a:xfrm>
            <a:off x="3689273" y="5082248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14CEB453-00E4-0A0D-629B-3909D31C2D44}"/>
              </a:ext>
            </a:extLst>
          </p:cNvPr>
          <p:cNvSpPr/>
          <p:nvPr/>
        </p:nvSpPr>
        <p:spPr>
          <a:xfrm>
            <a:off x="6176527" y="5888270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5BA5094-FB83-A8CC-2804-4B88E677EFE8}"/>
              </a:ext>
            </a:extLst>
          </p:cNvPr>
          <p:cNvSpPr/>
          <p:nvPr/>
        </p:nvSpPr>
        <p:spPr>
          <a:xfrm>
            <a:off x="6067307" y="5915291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Irregularity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8A5A897-3FE0-3617-8BFE-1123CBB6DA7A}"/>
              </a:ext>
            </a:extLst>
          </p:cNvPr>
          <p:cNvCxnSpPr>
            <a:cxnSpLocks/>
            <a:stCxn id="278" idx="2"/>
            <a:endCxn id="240" idx="3"/>
          </p:cNvCxnSpPr>
          <p:nvPr/>
        </p:nvCxnSpPr>
        <p:spPr>
          <a:xfrm flipH="1">
            <a:off x="4074728" y="5390025"/>
            <a:ext cx="186684" cy="5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 стрелкой 286">
            <a:extLst>
              <a:ext uri="{FF2B5EF4-FFF2-40B4-BE49-F238E27FC236}">
                <a16:creationId xmlns:a16="http://schemas.microsoft.com/office/drawing/2014/main" id="{A2D11A54-98DF-FBBD-2EE4-34EC034BD27A}"/>
              </a:ext>
            </a:extLst>
          </p:cNvPr>
          <p:cNvCxnSpPr>
            <a:cxnSpLocks/>
            <a:stCxn id="60" idx="1"/>
            <a:endCxn id="277" idx="3"/>
          </p:cNvCxnSpPr>
          <p:nvPr/>
        </p:nvCxnSpPr>
        <p:spPr>
          <a:xfrm flipH="1">
            <a:off x="4699160" y="5060014"/>
            <a:ext cx="93865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:a16="http://schemas.microsoft.com/office/drawing/2014/main" id="{96D3FD1C-D673-1765-A18E-A65A8DDCAAF5}"/>
              </a:ext>
            </a:extLst>
          </p:cNvPr>
          <p:cNvCxnSpPr>
            <a:stCxn id="60" idx="2"/>
            <a:endCxn id="275" idx="0"/>
          </p:cNvCxnSpPr>
          <p:nvPr/>
        </p:nvCxnSpPr>
        <p:spPr>
          <a:xfrm flipH="1">
            <a:off x="5192743" y="5244680"/>
            <a:ext cx="900173" cy="53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>
            <a:extLst>
              <a:ext uri="{FF2B5EF4-FFF2-40B4-BE49-F238E27FC236}">
                <a16:creationId xmlns:a16="http://schemas.microsoft.com/office/drawing/2014/main" id="{F430175A-D2B1-5BC0-E4D4-98961E0E39F5}"/>
              </a:ext>
            </a:extLst>
          </p:cNvPr>
          <p:cNvCxnSpPr>
            <a:cxnSpLocks/>
            <a:stCxn id="61" idx="2"/>
            <a:endCxn id="280" idx="0"/>
          </p:cNvCxnSpPr>
          <p:nvPr/>
        </p:nvCxnSpPr>
        <p:spPr>
          <a:xfrm>
            <a:off x="6110270" y="5205359"/>
            <a:ext cx="529176" cy="7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>
            <a:extLst>
              <a:ext uri="{FF2B5EF4-FFF2-40B4-BE49-F238E27FC236}">
                <a16:creationId xmlns:a16="http://schemas.microsoft.com/office/drawing/2014/main" id="{6B81F026-49F7-5784-F28B-675B9534AB76}"/>
              </a:ext>
            </a:extLst>
          </p:cNvPr>
          <p:cNvCxnSpPr>
            <a:endCxn id="175" idx="1"/>
          </p:cNvCxnSpPr>
          <p:nvPr/>
        </p:nvCxnSpPr>
        <p:spPr>
          <a:xfrm>
            <a:off x="6726272" y="5228101"/>
            <a:ext cx="826637" cy="40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>
            <a:extLst>
              <a:ext uri="{FF2B5EF4-FFF2-40B4-BE49-F238E27FC236}">
                <a16:creationId xmlns:a16="http://schemas.microsoft.com/office/drawing/2014/main" id="{328BB8F8-2761-0814-5AF7-535B32D92024}"/>
              </a:ext>
            </a:extLst>
          </p:cNvPr>
          <p:cNvCxnSpPr>
            <a:cxnSpLocks/>
            <a:stCxn id="276" idx="2"/>
            <a:endCxn id="239" idx="3"/>
          </p:cNvCxnSpPr>
          <p:nvPr/>
        </p:nvCxnSpPr>
        <p:spPr>
          <a:xfrm>
            <a:off x="5210097" y="6106290"/>
            <a:ext cx="126414" cy="42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>
            <a:extLst>
              <a:ext uri="{FF2B5EF4-FFF2-40B4-BE49-F238E27FC236}">
                <a16:creationId xmlns:a16="http://schemas.microsoft.com/office/drawing/2014/main" id="{71C7413B-94BB-9800-F634-2A58627FB089}"/>
              </a:ext>
            </a:extLst>
          </p:cNvPr>
          <p:cNvCxnSpPr>
            <a:stCxn id="280" idx="2"/>
            <a:endCxn id="238" idx="3"/>
          </p:cNvCxnSpPr>
          <p:nvPr/>
        </p:nvCxnSpPr>
        <p:spPr>
          <a:xfrm>
            <a:off x="6639446" y="6223068"/>
            <a:ext cx="620937" cy="31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7A721FB5-23F9-188E-3F00-035F78D3E451}"/>
              </a:ext>
            </a:extLst>
          </p:cNvPr>
          <p:cNvCxnSpPr>
            <a:stCxn id="175" idx="2"/>
            <a:endCxn id="246" idx="3"/>
          </p:cNvCxnSpPr>
          <p:nvPr/>
        </p:nvCxnSpPr>
        <p:spPr>
          <a:xfrm>
            <a:off x="8008011" y="5814594"/>
            <a:ext cx="1152098" cy="45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8C667856-6F5A-1D8E-8209-6F256F806ABE}"/>
              </a:ext>
            </a:extLst>
          </p:cNvPr>
          <p:cNvSpPr/>
          <p:nvPr/>
        </p:nvSpPr>
        <p:spPr>
          <a:xfrm>
            <a:off x="7211080" y="3805631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B4020633-E46F-19F6-2B17-C31FDD939E42}"/>
              </a:ext>
            </a:extLst>
          </p:cNvPr>
          <p:cNvSpPr/>
          <p:nvPr/>
        </p:nvSpPr>
        <p:spPr>
          <a:xfrm>
            <a:off x="7111397" y="3827866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5C3B976B-DFC8-C910-6F99-F975518E9CE1}"/>
              </a:ext>
            </a:extLst>
          </p:cNvPr>
          <p:cNvSpPr/>
          <p:nvPr/>
        </p:nvSpPr>
        <p:spPr>
          <a:xfrm>
            <a:off x="9046049" y="3982500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D9D1F36D-6440-CEE1-FF4A-6781CBD88EA8}"/>
              </a:ext>
            </a:extLst>
          </p:cNvPr>
          <p:cNvSpPr/>
          <p:nvPr/>
        </p:nvSpPr>
        <p:spPr>
          <a:xfrm>
            <a:off x="8946366" y="4004735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SD_FO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0A025A8A-C1AB-A86D-8FE7-B5CFF09A19D5}"/>
              </a:ext>
            </a:extLst>
          </p:cNvPr>
          <p:cNvSpPr/>
          <p:nvPr/>
        </p:nvSpPr>
        <p:spPr>
          <a:xfrm>
            <a:off x="10408562" y="5201249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925B4C3B-368E-6E9E-1CF2-8FEFB1CE16B0}"/>
              </a:ext>
            </a:extLst>
          </p:cNvPr>
          <p:cNvSpPr/>
          <p:nvPr/>
        </p:nvSpPr>
        <p:spPr>
          <a:xfrm>
            <a:off x="10308879" y="5223484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Shimmer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7" name="Прямая со стрелкой 316">
            <a:extLst>
              <a:ext uri="{FF2B5EF4-FFF2-40B4-BE49-F238E27FC236}">
                <a16:creationId xmlns:a16="http://schemas.microsoft.com/office/drawing/2014/main" id="{AF267160-6363-5D88-2C69-0C567AE16DE6}"/>
              </a:ext>
            </a:extLst>
          </p:cNvPr>
          <p:cNvCxnSpPr>
            <a:cxnSpLocks/>
            <a:stCxn id="58" idx="2"/>
            <a:endCxn id="233" idx="0"/>
          </p:cNvCxnSpPr>
          <p:nvPr/>
        </p:nvCxnSpPr>
        <p:spPr>
          <a:xfrm flipH="1">
            <a:off x="6966697" y="2893967"/>
            <a:ext cx="743847" cy="52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F030D19D-7DF9-EFA9-7C06-E44B5DCF17DE}"/>
              </a:ext>
            </a:extLst>
          </p:cNvPr>
          <p:cNvCxnSpPr>
            <a:cxnSpLocks/>
            <a:stCxn id="58" idx="2"/>
            <a:endCxn id="302" idx="0"/>
          </p:cNvCxnSpPr>
          <p:nvPr/>
        </p:nvCxnSpPr>
        <p:spPr>
          <a:xfrm flipH="1">
            <a:off x="7683536" y="2893967"/>
            <a:ext cx="27008" cy="93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>
            <a:extLst>
              <a:ext uri="{FF2B5EF4-FFF2-40B4-BE49-F238E27FC236}">
                <a16:creationId xmlns:a16="http://schemas.microsoft.com/office/drawing/2014/main" id="{4DBE51E5-C3F0-24BB-6FA0-1D350B03CD66}"/>
              </a:ext>
            </a:extLst>
          </p:cNvPr>
          <p:cNvCxnSpPr>
            <a:stCxn id="58" idx="2"/>
            <a:endCxn id="307" idx="0"/>
          </p:cNvCxnSpPr>
          <p:nvPr/>
        </p:nvCxnSpPr>
        <p:spPr>
          <a:xfrm>
            <a:off x="7710544" y="2893967"/>
            <a:ext cx="1807961" cy="11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>
            <a:extLst>
              <a:ext uri="{FF2B5EF4-FFF2-40B4-BE49-F238E27FC236}">
                <a16:creationId xmlns:a16="http://schemas.microsoft.com/office/drawing/2014/main" id="{EBDBEB30-8AF2-A54B-7E52-FB6689AFB563}"/>
              </a:ext>
            </a:extLst>
          </p:cNvPr>
          <p:cNvCxnSpPr>
            <a:cxnSpLocks/>
            <a:stCxn id="301" idx="2"/>
            <a:endCxn id="234" idx="3"/>
          </p:cNvCxnSpPr>
          <p:nvPr/>
        </p:nvCxnSpPr>
        <p:spPr>
          <a:xfrm flipH="1">
            <a:off x="7518137" y="4174964"/>
            <a:ext cx="148045" cy="60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 стрелкой 324">
            <a:extLst>
              <a:ext uri="{FF2B5EF4-FFF2-40B4-BE49-F238E27FC236}">
                <a16:creationId xmlns:a16="http://schemas.microsoft.com/office/drawing/2014/main" id="{CFD4CDAE-61EF-DC84-2EC2-D275C9D8F594}"/>
              </a:ext>
            </a:extLst>
          </p:cNvPr>
          <p:cNvCxnSpPr>
            <a:cxnSpLocks/>
            <a:stCxn id="306" idx="2"/>
            <a:endCxn id="308" idx="0"/>
          </p:cNvCxnSpPr>
          <p:nvPr/>
        </p:nvCxnSpPr>
        <p:spPr>
          <a:xfrm>
            <a:off x="9501151" y="4351833"/>
            <a:ext cx="1362513" cy="8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 стрелкой 326">
            <a:extLst>
              <a:ext uri="{FF2B5EF4-FFF2-40B4-BE49-F238E27FC236}">
                <a16:creationId xmlns:a16="http://schemas.microsoft.com/office/drawing/2014/main" id="{786E2B4C-F887-E7B6-A371-A803EF61F672}"/>
              </a:ext>
            </a:extLst>
          </p:cNvPr>
          <p:cNvCxnSpPr>
            <a:cxnSpLocks/>
            <a:stCxn id="306" idx="2"/>
            <a:endCxn id="235" idx="3"/>
          </p:cNvCxnSpPr>
          <p:nvPr/>
        </p:nvCxnSpPr>
        <p:spPr>
          <a:xfrm flipH="1">
            <a:off x="9264285" y="4351833"/>
            <a:ext cx="236866" cy="8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 стрелкой 328">
            <a:extLst>
              <a:ext uri="{FF2B5EF4-FFF2-40B4-BE49-F238E27FC236}">
                <a16:creationId xmlns:a16="http://schemas.microsoft.com/office/drawing/2014/main" id="{93CD9A54-6F7D-2296-997C-D61D94C64A8F}"/>
              </a:ext>
            </a:extLst>
          </p:cNvPr>
          <p:cNvCxnSpPr>
            <a:stCxn id="309" idx="2"/>
            <a:endCxn id="236" idx="3"/>
          </p:cNvCxnSpPr>
          <p:nvPr/>
        </p:nvCxnSpPr>
        <p:spPr>
          <a:xfrm flipH="1">
            <a:off x="10858264" y="5531261"/>
            <a:ext cx="22754" cy="23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8C4023F7-298A-196A-2DA8-05BCA9024371}"/>
              </a:ext>
            </a:extLst>
          </p:cNvPr>
          <p:cNvSpPr/>
          <p:nvPr/>
        </p:nvSpPr>
        <p:spPr>
          <a:xfrm>
            <a:off x="9303877" y="1535343"/>
            <a:ext cx="910204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23E9212E-8B57-EDE3-6187-A663B56EAE4E}"/>
              </a:ext>
            </a:extLst>
          </p:cNvPr>
          <p:cNvSpPr/>
          <p:nvPr/>
        </p:nvSpPr>
        <p:spPr>
          <a:xfrm>
            <a:off x="9204194" y="1557578"/>
            <a:ext cx="11442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GNE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1" name="Облако 350">
            <a:extLst>
              <a:ext uri="{FF2B5EF4-FFF2-40B4-BE49-F238E27FC236}">
                <a16:creationId xmlns:a16="http://schemas.microsoft.com/office/drawing/2014/main" id="{B1CE4062-5633-DB40-DED9-89732DB0F63C}"/>
              </a:ext>
            </a:extLst>
          </p:cNvPr>
          <p:cNvSpPr/>
          <p:nvPr/>
        </p:nvSpPr>
        <p:spPr>
          <a:xfrm>
            <a:off x="10661986" y="3808794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2" name="Облако 351">
            <a:extLst>
              <a:ext uri="{FF2B5EF4-FFF2-40B4-BE49-F238E27FC236}">
                <a16:creationId xmlns:a16="http://schemas.microsoft.com/office/drawing/2014/main" id="{2DFAAA7A-EDAC-59BD-F41A-0E7FB046BFD8}"/>
              </a:ext>
            </a:extLst>
          </p:cNvPr>
          <p:cNvSpPr/>
          <p:nvPr/>
        </p:nvSpPr>
        <p:spPr>
          <a:xfrm>
            <a:off x="10788401" y="116563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3" name="Облако 352">
            <a:extLst>
              <a:ext uri="{FF2B5EF4-FFF2-40B4-BE49-F238E27FC236}">
                <a16:creationId xmlns:a16="http://schemas.microsoft.com/office/drawing/2014/main" id="{A86375F8-6933-9B5E-7535-4F4812809C61}"/>
              </a:ext>
            </a:extLst>
          </p:cNvPr>
          <p:cNvSpPr/>
          <p:nvPr/>
        </p:nvSpPr>
        <p:spPr>
          <a:xfrm>
            <a:off x="8144311" y="1412938"/>
            <a:ext cx="287536" cy="243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5" name="Прямая со стрелкой 354">
            <a:extLst>
              <a:ext uri="{FF2B5EF4-FFF2-40B4-BE49-F238E27FC236}">
                <a16:creationId xmlns:a16="http://schemas.microsoft.com/office/drawing/2014/main" id="{79AA0FB9-4E78-B354-B873-D5F2AE2F98E1}"/>
              </a:ext>
            </a:extLst>
          </p:cNvPr>
          <p:cNvCxnSpPr>
            <a:stCxn id="56" idx="3"/>
            <a:endCxn id="76" idx="1"/>
          </p:cNvCxnSpPr>
          <p:nvPr/>
        </p:nvCxnSpPr>
        <p:spPr>
          <a:xfrm>
            <a:off x="9341182" y="644819"/>
            <a:ext cx="1135885" cy="1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62534D5A-754E-5920-FB50-6CB002D714BC}"/>
              </a:ext>
            </a:extLst>
          </p:cNvPr>
          <p:cNvCxnSpPr>
            <a:stCxn id="76" idx="2"/>
            <a:endCxn id="352" idx="3"/>
          </p:cNvCxnSpPr>
          <p:nvPr/>
        </p:nvCxnSpPr>
        <p:spPr>
          <a:xfrm>
            <a:off x="10932169" y="843587"/>
            <a:ext cx="0" cy="33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FE9FC7D4-7110-8062-8320-CF2297C48412}"/>
              </a:ext>
            </a:extLst>
          </p:cNvPr>
          <p:cNvCxnSpPr>
            <a:stCxn id="56" idx="2"/>
            <a:endCxn id="353" idx="3"/>
          </p:cNvCxnSpPr>
          <p:nvPr/>
        </p:nvCxnSpPr>
        <p:spPr>
          <a:xfrm flipH="1">
            <a:off x="8395022" y="829485"/>
            <a:ext cx="491058" cy="56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213ACF3E-F915-6F30-6ABD-316A39A9B121}"/>
              </a:ext>
            </a:extLst>
          </p:cNvPr>
          <p:cNvCxnSpPr>
            <a:stCxn id="56" idx="2"/>
            <a:endCxn id="349" idx="0"/>
          </p:cNvCxnSpPr>
          <p:nvPr/>
        </p:nvCxnSpPr>
        <p:spPr>
          <a:xfrm>
            <a:off x="8886080" y="829485"/>
            <a:ext cx="890253" cy="72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>
            <a:extLst>
              <a:ext uri="{FF2B5EF4-FFF2-40B4-BE49-F238E27FC236}">
                <a16:creationId xmlns:a16="http://schemas.microsoft.com/office/drawing/2014/main" id="{ED169AD8-4A1D-0C62-4C3E-D9AEC3110C93}"/>
              </a:ext>
            </a:extLst>
          </p:cNvPr>
          <p:cNvCxnSpPr>
            <a:stCxn id="348" idx="2"/>
            <a:endCxn id="245" idx="3"/>
          </p:cNvCxnSpPr>
          <p:nvPr/>
        </p:nvCxnSpPr>
        <p:spPr>
          <a:xfrm flipH="1">
            <a:off x="9466434" y="1904676"/>
            <a:ext cx="292545" cy="87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>
            <a:extLst>
              <a:ext uri="{FF2B5EF4-FFF2-40B4-BE49-F238E27FC236}">
                <a16:creationId xmlns:a16="http://schemas.microsoft.com/office/drawing/2014/main" id="{1A026FEF-872C-C564-A2BB-6EA17F0E8466}"/>
              </a:ext>
            </a:extLst>
          </p:cNvPr>
          <p:cNvCxnSpPr>
            <a:stCxn id="349" idx="2"/>
            <a:endCxn id="274" idx="0"/>
          </p:cNvCxnSpPr>
          <p:nvPr/>
        </p:nvCxnSpPr>
        <p:spPr>
          <a:xfrm>
            <a:off x="9776333" y="1865355"/>
            <a:ext cx="1087331" cy="55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>
            <a:extLst>
              <a:ext uri="{FF2B5EF4-FFF2-40B4-BE49-F238E27FC236}">
                <a16:creationId xmlns:a16="http://schemas.microsoft.com/office/drawing/2014/main" id="{E1A31C1B-A5C1-B9E0-95D8-55A53CAC305C}"/>
              </a:ext>
            </a:extLst>
          </p:cNvPr>
          <p:cNvCxnSpPr>
            <a:stCxn id="273" idx="2"/>
            <a:endCxn id="351" idx="3"/>
          </p:cNvCxnSpPr>
          <p:nvPr/>
        </p:nvCxnSpPr>
        <p:spPr>
          <a:xfrm flipH="1">
            <a:off x="10805754" y="2772228"/>
            <a:ext cx="40556" cy="105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>
            <a:extLst>
              <a:ext uri="{FF2B5EF4-FFF2-40B4-BE49-F238E27FC236}">
                <a16:creationId xmlns:a16="http://schemas.microsoft.com/office/drawing/2014/main" id="{0A119F63-FF31-2B7D-D511-224E601A457E}"/>
              </a:ext>
            </a:extLst>
          </p:cNvPr>
          <p:cNvCxnSpPr>
            <a:stCxn id="172" idx="2"/>
            <a:endCxn id="247" idx="3"/>
          </p:cNvCxnSpPr>
          <p:nvPr/>
        </p:nvCxnSpPr>
        <p:spPr>
          <a:xfrm flipH="1">
            <a:off x="728726" y="4628055"/>
            <a:ext cx="142990" cy="40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37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Широкоэкранный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Габриельчик</dc:creator>
  <cp:lastModifiedBy>Павел Габриельчик</cp:lastModifiedBy>
  <cp:revision>2</cp:revision>
  <dcterms:created xsi:type="dcterms:W3CDTF">2023-04-18T20:03:11Z</dcterms:created>
  <dcterms:modified xsi:type="dcterms:W3CDTF">2023-04-18T20:08:59Z</dcterms:modified>
</cp:coreProperties>
</file>