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79" r:id="rId3"/>
    <p:sldId id="314" r:id="rId4"/>
    <p:sldId id="322" r:id="rId5"/>
    <p:sldId id="323" r:id="rId6"/>
    <p:sldId id="324" r:id="rId7"/>
    <p:sldId id="330" r:id="rId8"/>
    <p:sldId id="331" r:id="rId9"/>
    <p:sldId id="325" r:id="rId10"/>
    <p:sldId id="326" r:id="rId11"/>
    <p:sldId id="327" r:id="rId12"/>
    <p:sldId id="328" r:id="rId13"/>
    <p:sldId id="329" r:id="rId14"/>
    <p:sldId id="319" r:id="rId15"/>
    <p:sldId id="321" r:id="rId16"/>
    <p:sldId id="318" r:id="rId17"/>
    <p:sldId id="313" r:id="rId18"/>
    <p:sldId id="315" r:id="rId19"/>
    <p:sldId id="289" r:id="rId20"/>
    <p:sldId id="317" r:id="rId21"/>
    <p:sldId id="287" r:id="rId22"/>
    <p:sldId id="288" r:id="rId23"/>
    <p:sldId id="310" r:id="rId24"/>
    <p:sldId id="311" r:id="rId25"/>
    <p:sldId id="312" r:id="rId26"/>
    <p:sldId id="280" r:id="rId27"/>
    <p:sldId id="281" r:id="rId28"/>
    <p:sldId id="284" r:id="rId29"/>
    <p:sldId id="282" r:id="rId30"/>
    <p:sldId id="283" r:id="rId31"/>
    <p:sldId id="285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4" r:id="rId44"/>
    <p:sldId id="305" r:id="rId45"/>
    <p:sldId id="306" r:id="rId46"/>
    <p:sldId id="307" r:id="rId47"/>
    <p:sldId id="308" r:id="rId48"/>
    <p:sldId id="309" r:id="rId49"/>
    <p:sldId id="316" r:id="rId5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2" autoAdjust="0"/>
    <p:restoredTop sz="94711" autoAdjust="0"/>
  </p:normalViewPr>
  <p:slideViewPr>
    <p:cSldViewPr>
      <p:cViewPr>
        <p:scale>
          <a:sx n="75" d="100"/>
          <a:sy n="75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1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14B9A-9AB0-45BC-9296-C0EFFE332B6F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AB4AF53-F71C-450F-899A-B200B9995112}">
      <dgm:prSet phldrT="[Texto]" custT="1"/>
      <dgm:spPr/>
      <dgm:t>
        <a:bodyPr/>
        <a:lstStyle/>
        <a:p>
          <a:pPr algn="ctr"/>
          <a:r>
            <a:rPr lang="pt-B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endParaRPr lang="pt-BR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E1A2D7-82F0-4C9D-A135-2152F03E6AB6}" type="parTrans" cxnId="{2BC8719E-9E09-4E48-B37F-9586A24626CE}">
      <dgm:prSet/>
      <dgm:spPr/>
      <dgm:t>
        <a:bodyPr/>
        <a:lstStyle/>
        <a:p>
          <a:endParaRPr lang="pt-BR"/>
        </a:p>
      </dgm:t>
    </dgm:pt>
    <dgm:pt modelId="{2B023F8E-F8E2-4A67-9FF5-C7CA3C48A6E3}" type="sibTrans" cxnId="{2BC8719E-9E09-4E48-B37F-9586A24626CE}">
      <dgm:prSet/>
      <dgm:spPr/>
      <dgm:t>
        <a:bodyPr/>
        <a:lstStyle/>
        <a:p>
          <a:endParaRPr lang="pt-BR"/>
        </a:p>
      </dgm:t>
    </dgm:pt>
    <dgm:pt modelId="{D89464F0-084D-4658-86E0-3A95EF2B4CEE}">
      <dgm:prSet phldrT="[Texto]" custT="1"/>
      <dgm:spPr/>
      <dgm:t>
        <a:bodyPr/>
        <a:lstStyle/>
        <a:p>
          <a:pPr algn="ctr"/>
          <a:r>
            <a:rPr lang="pt-B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pt-BR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344CFD-166C-40D3-897C-8FD20A637060}" type="parTrans" cxnId="{DD8BFE3B-5B9A-431C-B166-CC7762BBDBF6}">
      <dgm:prSet/>
      <dgm:spPr/>
      <dgm:t>
        <a:bodyPr/>
        <a:lstStyle/>
        <a:p>
          <a:endParaRPr lang="pt-BR"/>
        </a:p>
      </dgm:t>
    </dgm:pt>
    <dgm:pt modelId="{48680DD5-8031-4C3B-B31F-C38FFC62A130}" type="sibTrans" cxnId="{DD8BFE3B-5B9A-431C-B166-CC7762BBDBF6}">
      <dgm:prSet/>
      <dgm:spPr/>
      <dgm:t>
        <a:bodyPr/>
        <a:lstStyle/>
        <a:p>
          <a:endParaRPr lang="pt-BR"/>
        </a:p>
      </dgm:t>
    </dgm:pt>
    <dgm:pt modelId="{2F8110A9-610C-4E75-BBD8-5F3F17637BAF}">
      <dgm:prSet phldrT="[Texto]" custT="1"/>
      <dgm:spPr/>
      <dgm:t>
        <a:bodyPr/>
        <a:lstStyle/>
        <a:p>
          <a:r>
            <a:rPr lang="pt-BR" sz="3200" dirty="0" smtClean="0"/>
            <a:t>/</a:t>
          </a:r>
          <a:r>
            <a:rPr lang="pt-BR" sz="3200" dirty="0" err="1" smtClean="0"/>
            <a:t>dev</a:t>
          </a:r>
          <a:r>
            <a:rPr lang="pt-BR" sz="3200" dirty="0" smtClean="0"/>
            <a:t>/</a:t>
          </a:r>
          <a:endParaRPr lang="pt-BR" sz="3200" dirty="0"/>
        </a:p>
      </dgm:t>
    </dgm:pt>
    <dgm:pt modelId="{BC83149E-832C-4BFB-8201-223746D92DAF}" type="parTrans" cxnId="{EFEB5478-888E-4F97-939F-B4A3C4764DF7}">
      <dgm:prSet/>
      <dgm:spPr/>
      <dgm:t>
        <a:bodyPr/>
        <a:lstStyle/>
        <a:p>
          <a:endParaRPr lang="pt-BR"/>
        </a:p>
      </dgm:t>
    </dgm:pt>
    <dgm:pt modelId="{FBA23453-476E-4273-946D-D9B4CCB5F244}" type="sibTrans" cxnId="{EFEB5478-888E-4F97-939F-B4A3C4764DF7}">
      <dgm:prSet/>
      <dgm:spPr/>
      <dgm:t>
        <a:bodyPr/>
        <a:lstStyle/>
        <a:p>
          <a:endParaRPr lang="pt-BR"/>
        </a:p>
      </dgm:t>
    </dgm:pt>
    <dgm:pt modelId="{E586C811-94B0-4F59-B74C-B667E4E64240}">
      <dgm:prSet phldrT="[Texto]" custT="1"/>
      <dgm:spPr/>
      <dgm:t>
        <a:bodyPr/>
        <a:lstStyle/>
        <a:p>
          <a:pPr algn="ctr"/>
          <a:r>
            <a:rPr lang="pt-BR" sz="4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sd</a:t>
          </a:r>
          <a:endParaRPr lang="pt-BR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523196-845B-4E78-B129-53FA8DCC6199}" type="parTrans" cxnId="{7117ED62-008D-4F08-9B9E-103FDEA04B3A}">
      <dgm:prSet/>
      <dgm:spPr/>
      <dgm:t>
        <a:bodyPr/>
        <a:lstStyle/>
        <a:p>
          <a:endParaRPr lang="pt-BR"/>
        </a:p>
      </dgm:t>
    </dgm:pt>
    <dgm:pt modelId="{D3228A33-709B-4805-9571-77261082F05D}" type="sibTrans" cxnId="{7117ED62-008D-4F08-9B9E-103FDEA04B3A}">
      <dgm:prSet/>
      <dgm:spPr/>
      <dgm:t>
        <a:bodyPr/>
        <a:lstStyle/>
        <a:p>
          <a:endParaRPr lang="pt-BR"/>
        </a:p>
      </dgm:t>
    </dgm:pt>
    <dgm:pt modelId="{97C9AB4C-05A7-4D28-BBDF-C7D001AA403C}" type="pres">
      <dgm:prSet presAssocID="{F1614B9A-9AB0-45BC-9296-C0EFFE332B6F}" presName="Name0" presStyleCnt="0">
        <dgm:presLayoutVars>
          <dgm:dir/>
          <dgm:resizeHandles val="exact"/>
        </dgm:presLayoutVars>
      </dgm:prSet>
      <dgm:spPr/>
    </dgm:pt>
    <dgm:pt modelId="{53B9063B-D5BC-4DDA-975B-D55A44BEAFEC}" type="pres">
      <dgm:prSet presAssocID="{2F8110A9-610C-4E75-BBD8-5F3F17637BAF}" presName="parTxOnly" presStyleLbl="node1" presStyleIdx="0" presStyleCnt="4" custScaleY="144539" custLinFactNeighborX="1277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22A485-E0FF-45B1-BE66-0562CCAF9989}" type="pres">
      <dgm:prSet presAssocID="{FBA23453-476E-4273-946D-D9B4CCB5F244}" presName="parSpace" presStyleCnt="0"/>
      <dgm:spPr/>
    </dgm:pt>
    <dgm:pt modelId="{001D6A03-35B4-48BE-AC3A-E2D8C599D8E7}" type="pres">
      <dgm:prSet presAssocID="{E586C811-94B0-4F59-B74C-B667E4E64240}" presName="parTxOnly" presStyleLbl="node1" presStyleIdx="1" presStyleCnt="4" custScaleX="137478" custScaleY="178617" custLinFactNeighborX="48070" custLinFactNeighborY="-14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77A1D1-0D35-4826-BE00-9FBA3BC17C8A}" type="pres">
      <dgm:prSet presAssocID="{D3228A33-709B-4805-9571-77261082F05D}" presName="parSpace" presStyleCnt="0"/>
      <dgm:spPr/>
    </dgm:pt>
    <dgm:pt modelId="{FD0966CC-6EF6-4342-BAED-DADDBBB206DB}" type="pres">
      <dgm:prSet presAssocID="{4AB4AF53-F71C-450F-899A-B200B9995112}" presName="parTxOnly" presStyleLbl="node1" presStyleIdx="2" presStyleCnt="4" custScaleY="178617" custLinFactNeighborX="-2117" custLinFactNeighborY="-17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69316B-3A26-4CCE-8793-BCC0E31E4569}" type="pres">
      <dgm:prSet presAssocID="{2B023F8E-F8E2-4A67-9FF5-C7CA3C48A6E3}" presName="parSpace" presStyleCnt="0"/>
      <dgm:spPr/>
    </dgm:pt>
    <dgm:pt modelId="{A77EF295-05A2-4133-84FF-2C87F3158E20}" type="pres">
      <dgm:prSet presAssocID="{D89464F0-084D-4658-86E0-3A95EF2B4CEE}" presName="parTxOnly" presStyleLbl="node1" presStyleIdx="3" presStyleCnt="4" custScaleY="178617" custLinFactNeighborX="-38845" custLinFactNeighborY="-14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BC8719E-9E09-4E48-B37F-9586A24626CE}" srcId="{F1614B9A-9AB0-45BC-9296-C0EFFE332B6F}" destId="{4AB4AF53-F71C-450F-899A-B200B9995112}" srcOrd="2" destOrd="0" parTransId="{06E1A2D7-82F0-4C9D-A135-2152F03E6AB6}" sibTransId="{2B023F8E-F8E2-4A67-9FF5-C7CA3C48A6E3}"/>
    <dgm:cxn modelId="{EFEB5478-888E-4F97-939F-B4A3C4764DF7}" srcId="{F1614B9A-9AB0-45BC-9296-C0EFFE332B6F}" destId="{2F8110A9-610C-4E75-BBD8-5F3F17637BAF}" srcOrd="0" destOrd="0" parTransId="{BC83149E-832C-4BFB-8201-223746D92DAF}" sibTransId="{FBA23453-476E-4273-946D-D9B4CCB5F244}"/>
    <dgm:cxn modelId="{59F4919B-7DE5-4AFA-8CE9-5F29C881FD41}" type="presOf" srcId="{D89464F0-084D-4658-86E0-3A95EF2B4CEE}" destId="{A77EF295-05A2-4133-84FF-2C87F3158E20}" srcOrd="0" destOrd="0" presId="urn:microsoft.com/office/officeart/2005/8/layout/hChevron3"/>
    <dgm:cxn modelId="{7117ED62-008D-4F08-9B9E-103FDEA04B3A}" srcId="{F1614B9A-9AB0-45BC-9296-C0EFFE332B6F}" destId="{E586C811-94B0-4F59-B74C-B667E4E64240}" srcOrd="1" destOrd="0" parTransId="{95523196-845B-4E78-B129-53FA8DCC6199}" sibTransId="{D3228A33-709B-4805-9571-77261082F05D}"/>
    <dgm:cxn modelId="{4BEAD64F-5993-4945-A69F-73CFC5633283}" type="presOf" srcId="{E586C811-94B0-4F59-B74C-B667E4E64240}" destId="{001D6A03-35B4-48BE-AC3A-E2D8C599D8E7}" srcOrd="0" destOrd="0" presId="urn:microsoft.com/office/officeart/2005/8/layout/hChevron3"/>
    <dgm:cxn modelId="{DD8BFE3B-5B9A-431C-B166-CC7762BBDBF6}" srcId="{F1614B9A-9AB0-45BC-9296-C0EFFE332B6F}" destId="{D89464F0-084D-4658-86E0-3A95EF2B4CEE}" srcOrd="3" destOrd="0" parTransId="{13344CFD-166C-40D3-897C-8FD20A637060}" sibTransId="{48680DD5-8031-4C3B-B31F-C38FFC62A130}"/>
    <dgm:cxn modelId="{E7A08A02-1B63-4062-8517-8BDF6FBC888A}" type="presOf" srcId="{4AB4AF53-F71C-450F-899A-B200B9995112}" destId="{FD0966CC-6EF6-4342-BAED-DADDBBB206DB}" srcOrd="0" destOrd="0" presId="urn:microsoft.com/office/officeart/2005/8/layout/hChevron3"/>
    <dgm:cxn modelId="{BAB1E81C-98CB-4160-9AA0-DFAD54227F33}" type="presOf" srcId="{F1614B9A-9AB0-45BC-9296-C0EFFE332B6F}" destId="{97C9AB4C-05A7-4D28-BBDF-C7D001AA403C}" srcOrd="0" destOrd="0" presId="urn:microsoft.com/office/officeart/2005/8/layout/hChevron3"/>
    <dgm:cxn modelId="{8B0BB298-F72A-4FE2-9262-C3CB2A4EB115}" type="presOf" srcId="{2F8110A9-610C-4E75-BBD8-5F3F17637BAF}" destId="{53B9063B-D5BC-4DDA-975B-D55A44BEAFEC}" srcOrd="0" destOrd="0" presId="urn:microsoft.com/office/officeart/2005/8/layout/hChevron3"/>
    <dgm:cxn modelId="{366EA034-9140-44D9-A53A-819A06049B23}" type="presParOf" srcId="{97C9AB4C-05A7-4D28-BBDF-C7D001AA403C}" destId="{53B9063B-D5BC-4DDA-975B-D55A44BEAFEC}" srcOrd="0" destOrd="0" presId="urn:microsoft.com/office/officeart/2005/8/layout/hChevron3"/>
    <dgm:cxn modelId="{22FC90DA-31C4-4714-87D6-170C90735AC0}" type="presParOf" srcId="{97C9AB4C-05A7-4D28-BBDF-C7D001AA403C}" destId="{A622A485-E0FF-45B1-BE66-0562CCAF9989}" srcOrd="1" destOrd="0" presId="urn:microsoft.com/office/officeart/2005/8/layout/hChevron3"/>
    <dgm:cxn modelId="{89DBC063-29E3-4BB5-B434-3CD2B38E878F}" type="presParOf" srcId="{97C9AB4C-05A7-4D28-BBDF-C7D001AA403C}" destId="{001D6A03-35B4-48BE-AC3A-E2D8C599D8E7}" srcOrd="2" destOrd="0" presId="urn:microsoft.com/office/officeart/2005/8/layout/hChevron3"/>
    <dgm:cxn modelId="{483693CE-1F95-40A1-A943-9A3B6BF42C96}" type="presParOf" srcId="{97C9AB4C-05A7-4D28-BBDF-C7D001AA403C}" destId="{A477A1D1-0D35-4826-BE00-9FBA3BC17C8A}" srcOrd="3" destOrd="0" presId="urn:microsoft.com/office/officeart/2005/8/layout/hChevron3"/>
    <dgm:cxn modelId="{60E6D1E7-12BB-4A16-9111-DC22E6FCF8FB}" type="presParOf" srcId="{97C9AB4C-05A7-4D28-BBDF-C7D001AA403C}" destId="{FD0966CC-6EF6-4342-BAED-DADDBBB206DB}" srcOrd="4" destOrd="0" presId="urn:microsoft.com/office/officeart/2005/8/layout/hChevron3"/>
    <dgm:cxn modelId="{B30FADCB-8D1B-4F6B-9396-CF116048CB05}" type="presParOf" srcId="{97C9AB4C-05A7-4D28-BBDF-C7D001AA403C}" destId="{D269316B-3A26-4CCE-8793-BCC0E31E4569}" srcOrd="5" destOrd="0" presId="urn:microsoft.com/office/officeart/2005/8/layout/hChevron3"/>
    <dgm:cxn modelId="{142BD2A3-294F-40FD-925A-6836C40AAA93}" type="presParOf" srcId="{97C9AB4C-05A7-4D28-BBDF-C7D001AA403C}" destId="{A77EF295-05A2-4133-84FF-2C87F3158E2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E2048-71C4-45AC-A5CD-88729FD1E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B72371A-994F-4DA3-A89B-F758C6E72230}">
      <dgm:prSet phldrT="[Texto]"/>
      <dgm:spPr/>
      <dgm:t>
        <a:bodyPr/>
        <a:lstStyle/>
        <a:p>
          <a:r>
            <a:rPr lang="pt-BR" dirty="0" smtClean="0"/>
            <a:t>Windows</a:t>
          </a:r>
        </a:p>
        <a:p>
          <a:r>
            <a:rPr lang="pt-BR" dirty="0" smtClean="0"/>
            <a:t>100GB</a:t>
          </a:r>
          <a:endParaRPr lang="pt-BR" dirty="0"/>
        </a:p>
      </dgm:t>
    </dgm:pt>
    <dgm:pt modelId="{8DF463BC-CE30-424A-BEDB-54BFDD885B6D}" type="parTrans" cxnId="{BCB89330-F330-43B9-A18A-85136735B5DB}">
      <dgm:prSet/>
      <dgm:spPr/>
      <dgm:t>
        <a:bodyPr/>
        <a:lstStyle/>
        <a:p>
          <a:endParaRPr lang="pt-BR"/>
        </a:p>
      </dgm:t>
    </dgm:pt>
    <dgm:pt modelId="{9FB542D6-A0B0-4AE3-ADB7-14C931ACCD5E}" type="sibTrans" cxnId="{BCB89330-F330-43B9-A18A-85136735B5DB}">
      <dgm:prSet/>
      <dgm:spPr/>
      <dgm:t>
        <a:bodyPr/>
        <a:lstStyle/>
        <a:p>
          <a:endParaRPr lang="pt-BR"/>
        </a:p>
      </dgm:t>
    </dgm:pt>
    <dgm:pt modelId="{64187CC3-283F-4E4B-BA09-C681C11BF247}">
      <dgm:prSet phldrT="[Texto]"/>
      <dgm:spPr/>
      <dgm:t>
        <a:bodyPr/>
        <a:lstStyle/>
        <a:p>
          <a:r>
            <a:rPr lang="pt-BR" dirty="0" smtClean="0"/>
            <a:t>Linux</a:t>
          </a:r>
        </a:p>
        <a:p>
          <a:r>
            <a:rPr lang="pt-BR" dirty="0" smtClean="0"/>
            <a:t>50GB</a:t>
          </a:r>
          <a:endParaRPr lang="pt-BR" dirty="0"/>
        </a:p>
      </dgm:t>
    </dgm:pt>
    <dgm:pt modelId="{A4E7C343-6FCD-447C-BDA5-D09D36248790}" type="parTrans" cxnId="{B5F28480-8614-4DF3-858E-34D79D68C55E}">
      <dgm:prSet/>
      <dgm:spPr/>
      <dgm:t>
        <a:bodyPr/>
        <a:lstStyle/>
        <a:p>
          <a:endParaRPr lang="pt-BR"/>
        </a:p>
      </dgm:t>
    </dgm:pt>
    <dgm:pt modelId="{91CBAB04-CAC8-4F36-89F7-ABADCBA92FD7}" type="sibTrans" cxnId="{B5F28480-8614-4DF3-858E-34D79D68C55E}">
      <dgm:prSet/>
      <dgm:spPr/>
      <dgm:t>
        <a:bodyPr/>
        <a:lstStyle/>
        <a:p>
          <a:endParaRPr lang="pt-BR"/>
        </a:p>
      </dgm:t>
    </dgm:pt>
    <dgm:pt modelId="{205EDD40-2266-4DBD-A259-746AD92237C0}">
      <dgm:prSet phldrT="[Texto]"/>
      <dgm:spPr/>
      <dgm:t>
        <a:bodyPr/>
        <a:lstStyle/>
        <a:p>
          <a:r>
            <a:rPr lang="pt-BR" dirty="0" smtClean="0"/>
            <a:t>Home</a:t>
          </a:r>
        </a:p>
        <a:p>
          <a:r>
            <a:rPr lang="pt-BR" dirty="0" smtClean="0"/>
            <a:t>50GB</a:t>
          </a:r>
          <a:endParaRPr lang="pt-BR" dirty="0"/>
        </a:p>
      </dgm:t>
    </dgm:pt>
    <dgm:pt modelId="{9C8AEB0A-CA44-4269-A7DF-CA99895F8978}" type="parTrans" cxnId="{D257D53C-C32E-43D4-9350-4754DEF3F39B}">
      <dgm:prSet/>
      <dgm:spPr/>
      <dgm:t>
        <a:bodyPr/>
        <a:lstStyle/>
        <a:p>
          <a:endParaRPr lang="pt-BR"/>
        </a:p>
      </dgm:t>
    </dgm:pt>
    <dgm:pt modelId="{476D558E-6C01-4F7A-800A-5F8773B66C8B}" type="sibTrans" cxnId="{D257D53C-C32E-43D4-9350-4754DEF3F39B}">
      <dgm:prSet/>
      <dgm:spPr/>
      <dgm:t>
        <a:bodyPr/>
        <a:lstStyle/>
        <a:p>
          <a:endParaRPr lang="pt-BR"/>
        </a:p>
      </dgm:t>
    </dgm:pt>
    <dgm:pt modelId="{299F4026-F935-43E8-8286-BD3149A96802}">
      <dgm:prSet/>
      <dgm:spPr/>
      <dgm:t>
        <a:bodyPr/>
        <a:lstStyle/>
        <a:p>
          <a:r>
            <a:rPr lang="pt-BR" dirty="0" smtClean="0"/>
            <a:t>Backup</a:t>
          </a:r>
        </a:p>
        <a:p>
          <a:r>
            <a:rPr lang="pt-BR" dirty="0" smtClean="0"/>
            <a:t>250GB</a:t>
          </a:r>
          <a:endParaRPr lang="pt-BR" dirty="0"/>
        </a:p>
      </dgm:t>
    </dgm:pt>
    <dgm:pt modelId="{39097247-05DD-467B-8F5E-9EF236BA4213}" type="parTrans" cxnId="{0725DC87-F828-4286-A57A-B878B5275800}">
      <dgm:prSet/>
      <dgm:spPr/>
      <dgm:t>
        <a:bodyPr/>
        <a:lstStyle/>
        <a:p>
          <a:endParaRPr lang="pt-BR"/>
        </a:p>
      </dgm:t>
    </dgm:pt>
    <dgm:pt modelId="{5512F288-F6F7-45DF-BC8A-70E73ED9E905}" type="sibTrans" cxnId="{0725DC87-F828-4286-A57A-B878B5275800}">
      <dgm:prSet/>
      <dgm:spPr/>
      <dgm:t>
        <a:bodyPr/>
        <a:lstStyle/>
        <a:p>
          <a:endParaRPr lang="pt-BR"/>
        </a:p>
      </dgm:t>
    </dgm:pt>
    <dgm:pt modelId="{0AA39D23-9F40-4E2A-B780-1B524633256A}">
      <dgm:prSet/>
      <dgm:spPr/>
      <dgm:t>
        <a:bodyPr/>
        <a:lstStyle/>
        <a:p>
          <a:r>
            <a:rPr lang="pt-BR" dirty="0" smtClean="0"/>
            <a:t>Swap</a:t>
          </a:r>
        </a:p>
        <a:p>
          <a:r>
            <a:rPr lang="pt-BR" dirty="0" smtClean="0"/>
            <a:t>2GB</a:t>
          </a:r>
          <a:endParaRPr lang="pt-BR" dirty="0"/>
        </a:p>
      </dgm:t>
    </dgm:pt>
    <dgm:pt modelId="{6CC24C16-8D05-4017-99D4-11381A7D8A49}" type="parTrans" cxnId="{ED326B0B-4D8B-4826-B3A7-7C0916910985}">
      <dgm:prSet/>
      <dgm:spPr/>
      <dgm:t>
        <a:bodyPr/>
        <a:lstStyle/>
        <a:p>
          <a:endParaRPr lang="pt-BR"/>
        </a:p>
      </dgm:t>
    </dgm:pt>
    <dgm:pt modelId="{3883BB25-7661-4B96-99DF-2619EC957A1B}" type="sibTrans" cxnId="{ED326B0B-4D8B-4826-B3A7-7C0916910985}">
      <dgm:prSet/>
      <dgm:spPr/>
      <dgm:t>
        <a:bodyPr/>
        <a:lstStyle/>
        <a:p>
          <a:endParaRPr lang="pt-BR"/>
        </a:p>
      </dgm:t>
    </dgm:pt>
    <dgm:pt modelId="{EA4EC67E-DB3C-4D94-9CD4-93550364F002}" type="pres">
      <dgm:prSet presAssocID="{AF7E2048-71C4-45AC-A5CD-88729FD1E205}" presName="Name0" presStyleCnt="0">
        <dgm:presLayoutVars>
          <dgm:dir/>
          <dgm:resizeHandles val="exact"/>
        </dgm:presLayoutVars>
      </dgm:prSet>
      <dgm:spPr/>
    </dgm:pt>
    <dgm:pt modelId="{BB3C3066-B131-4B87-AB46-7E287EAADE90}" type="pres">
      <dgm:prSet presAssocID="{9B72371A-994F-4DA3-A89B-F758C6E7223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EBCE0F-3BEB-4D6C-8577-44C6342D519B}" type="pres">
      <dgm:prSet presAssocID="{9FB542D6-A0B0-4AE3-ADB7-14C931ACCD5E}" presName="parSpace" presStyleCnt="0"/>
      <dgm:spPr/>
    </dgm:pt>
    <dgm:pt modelId="{7831F79B-8A02-44B5-A9B4-C30E4B57627D}" type="pres">
      <dgm:prSet presAssocID="{64187CC3-283F-4E4B-BA09-C681C11BF247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96BB8-DAA2-439F-988A-894CF3413A25}" type="pres">
      <dgm:prSet presAssocID="{91CBAB04-CAC8-4F36-89F7-ABADCBA92FD7}" presName="parSpace" presStyleCnt="0"/>
      <dgm:spPr/>
    </dgm:pt>
    <dgm:pt modelId="{8E42DF15-56C5-420E-B534-4AFB1EB4143A}" type="pres">
      <dgm:prSet presAssocID="{205EDD40-2266-4DBD-A259-746AD92237C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032DF2-2551-4D19-B327-17A8599A2DB5}" type="pres">
      <dgm:prSet presAssocID="{476D558E-6C01-4F7A-800A-5F8773B66C8B}" presName="parSpace" presStyleCnt="0"/>
      <dgm:spPr/>
    </dgm:pt>
    <dgm:pt modelId="{B39BB380-64E2-46A8-8506-81335853F880}" type="pres">
      <dgm:prSet presAssocID="{299F4026-F935-43E8-8286-BD3149A9680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8C908-2679-4361-897F-31412B831164}" type="pres">
      <dgm:prSet presAssocID="{5512F288-F6F7-45DF-BC8A-70E73ED9E905}" presName="parSpace" presStyleCnt="0"/>
      <dgm:spPr/>
    </dgm:pt>
    <dgm:pt modelId="{A4CE3F00-4F6A-4862-996E-0E88F968D192}" type="pres">
      <dgm:prSet presAssocID="{0AA39D23-9F40-4E2A-B780-1B524633256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25DC87-F828-4286-A57A-B878B5275800}" srcId="{AF7E2048-71C4-45AC-A5CD-88729FD1E205}" destId="{299F4026-F935-43E8-8286-BD3149A96802}" srcOrd="3" destOrd="0" parTransId="{39097247-05DD-467B-8F5E-9EF236BA4213}" sibTransId="{5512F288-F6F7-45DF-BC8A-70E73ED9E905}"/>
    <dgm:cxn modelId="{ABCECD0A-5D82-4270-9953-7F3AB1294948}" type="presOf" srcId="{64187CC3-283F-4E4B-BA09-C681C11BF247}" destId="{7831F79B-8A02-44B5-A9B4-C30E4B57627D}" srcOrd="0" destOrd="0" presId="urn:microsoft.com/office/officeart/2005/8/layout/hChevron3"/>
    <dgm:cxn modelId="{BCB89330-F330-43B9-A18A-85136735B5DB}" srcId="{AF7E2048-71C4-45AC-A5CD-88729FD1E205}" destId="{9B72371A-994F-4DA3-A89B-F758C6E72230}" srcOrd="0" destOrd="0" parTransId="{8DF463BC-CE30-424A-BEDB-54BFDD885B6D}" sibTransId="{9FB542D6-A0B0-4AE3-ADB7-14C931ACCD5E}"/>
    <dgm:cxn modelId="{C4E3F0D7-A74E-4C76-8B57-067F68ED7997}" type="presOf" srcId="{AF7E2048-71C4-45AC-A5CD-88729FD1E205}" destId="{EA4EC67E-DB3C-4D94-9CD4-93550364F002}" srcOrd="0" destOrd="0" presId="urn:microsoft.com/office/officeart/2005/8/layout/hChevron3"/>
    <dgm:cxn modelId="{D257D53C-C32E-43D4-9350-4754DEF3F39B}" srcId="{AF7E2048-71C4-45AC-A5CD-88729FD1E205}" destId="{205EDD40-2266-4DBD-A259-746AD92237C0}" srcOrd="2" destOrd="0" parTransId="{9C8AEB0A-CA44-4269-A7DF-CA99895F8978}" sibTransId="{476D558E-6C01-4F7A-800A-5F8773B66C8B}"/>
    <dgm:cxn modelId="{B4DB58CC-82A3-4E84-A137-8C2D615DB66F}" type="presOf" srcId="{0AA39D23-9F40-4E2A-B780-1B524633256A}" destId="{A4CE3F00-4F6A-4862-996E-0E88F968D192}" srcOrd="0" destOrd="0" presId="urn:microsoft.com/office/officeart/2005/8/layout/hChevron3"/>
    <dgm:cxn modelId="{B5F28480-8614-4DF3-858E-34D79D68C55E}" srcId="{AF7E2048-71C4-45AC-A5CD-88729FD1E205}" destId="{64187CC3-283F-4E4B-BA09-C681C11BF247}" srcOrd="1" destOrd="0" parTransId="{A4E7C343-6FCD-447C-BDA5-D09D36248790}" sibTransId="{91CBAB04-CAC8-4F36-89F7-ABADCBA92FD7}"/>
    <dgm:cxn modelId="{ED326B0B-4D8B-4826-B3A7-7C0916910985}" srcId="{AF7E2048-71C4-45AC-A5CD-88729FD1E205}" destId="{0AA39D23-9F40-4E2A-B780-1B524633256A}" srcOrd="4" destOrd="0" parTransId="{6CC24C16-8D05-4017-99D4-11381A7D8A49}" sibTransId="{3883BB25-7661-4B96-99DF-2619EC957A1B}"/>
    <dgm:cxn modelId="{FF79C156-04DC-4F17-9EE4-40C0E1143D33}" type="presOf" srcId="{299F4026-F935-43E8-8286-BD3149A96802}" destId="{B39BB380-64E2-46A8-8506-81335853F880}" srcOrd="0" destOrd="0" presId="urn:microsoft.com/office/officeart/2005/8/layout/hChevron3"/>
    <dgm:cxn modelId="{2B59454F-364E-49CF-9FB2-020763A22761}" type="presOf" srcId="{205EDD40-2266-4DBD-A259-746AD92237C0}" destId="{8E42DF15-56C5-420E-B534-4AFB1EB4143A}" srcOrd="0" destOrd="0" presId="urn:microsoft.com/office/officeart/2005/8/layout/hChevron3"/>
    <dgm:cxn modelId="{69622788-1851-4227-BB7D-3D4CDF130A30}" type="presOf" srcId="{9B72371A-994F-4DA3-A89B-F758C6E72230}" destId="{BB3C3066-B131-4B87-AB46-7E287EAADE90}" srcOrd="0" destOrd="0" presId="urn:microsoft.com/office/officeart/2005/8/layout/hChevron3"/>
    <dgm:cxn modelId="{7DD77B38-1A35-4A0F-8D9F-CC0FDAC8C9A9}" type="presParOf" srcId="{EA4EC67E-DB3C-4D94-9CD4-93550364F002}" destId="{BB3C3066-B131-4B87-AB46-7E287EAADE90}" srcOrd="0" destOrd="0" presId="urn:microsoft.com/office/officeart/2005/8/layout/hChevron3"/>
    <dgm:cxn modelId="{640579C7-8712-4C68-86F5-6B858A92BD5F}" type="presParOf" srcId="{EA4EC67E-DB3C-4D94-9CD4-93550364F002}" destId="{78EBCE0F-3BEB-4D6C-8577-44C6342D519B}" srcOrd="1" destOrd="0" presId="urn:microsoft.com/office/officeart/2005/8/layout/hChevron3"/>
    <dgm:cxn modelId="{B563D324-3E8F-4F59-B43D-B81F121F2B42}" type="presParOf" srcId="{EA4EC67E-DB3C-4D94-9CD4-93550364F002}" destId="{7831F79B-8A02-44B5-A9B4-C30E4B57627D}" srcOrd="2" destOrd="0" presId="urn:microsoft.com/office/officeart/2005/8/layout/hChevron3"/>
    <dgm:cxn modelId="{6D9E7634-FEEE-4484-9560-F7778A66DE19}" type="presParOf" srcId="{EA4EC67E-DB3C-4D94-9CD4-93550364F002}" destId="{72496BB8-DAA2-439F-988A-894CF3413A25}" srcOrd="3" destOrd="0" presId="urn:microsoft.com/office/officeart/2005/8/layout/hChevron3"/>
    <dgm:cxn modelId="{9FA1DAA6-10DB-4811-9400-F9EEF39C0589}" type="presParOf" srcId="{EA4EC67E-DB3C-4D94-9CD4-93550364F002}" destId="{8E42DF15-56C5-420E-B534-4AFB1EB4143A}" srcOrd="4" destOrd="0" presId="urn:microsoft.com/office/officeart/2005/8/layout/hChevron3"/>
    <dgm:cxn modelId="{BCD95C6E-D3AD-480A-90BD-FA020E9BC271}" type="presParOf" srcId="{EA4EC67E-DB3C-4D94-9CD4-93550364F002}" destId="{45032DF2-2551-4D19-B327-17A8599A2DB5}" srcOrd="5" destOrd="0" presId="urn:microsoft.com/office/officeart/2005/8/layout/hChevron3"/>
    <dgm:cxn modelId="{4BA6B0ED-B6B9-41E0-A7C9-4BC3996FB07C}" type="presParOf" srcId="{EA4EC67E-DB3C-4D94-9CD4-93550364F002}" destId="{B39BB380-64E2-46A8-8506-81335853F880}" srcOrd="6" destOrd="0" presId="urn:microsoft.com/office/officeart/2005/8/layout/hChevron3"/>
    <dgm:cxn modelId="{1D854778-8860-4A09-A3A8-9F80635D7B1D}" type="presParOf" srcId="{EA4EC67E-DB3C-4D94-9CD4-93550364F002}" destId="{31D8C908-2679-4361-897F-31412B831164}" srcOrd="7" destOrd="0" presId="urn:microsoft.com/office/officeart/2005/8/layout/hChevron3"/>
    <dgm:cxn modelId="{114A0FD8-DCDC-4C7F-A05C-2294CDC12BA1}" type="presParOf" srcId="{EA4EC67E-DB3C-4D94-9CD4-93550364F002}" destId="{A4CE3F00-4F6A-4862-996E-0E88F968D19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E2048-71C4-45AC-A5CD-88729FD1E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B72371A-994F-4DA3-A89B-F758C6E72230}">
      <dgm:prSet phldrT="[Texto]"/>
      <dgm:spPr/>
      <dgm:t>
        <a:bodyPr/>
        <a:lstStyle/>
        <a:p>
          <a:r>
            <a:rPr lang="pt-BR" dirty="0" smtClean="0"/>
            <a:t>Linux 1</a:t>
          </a:r>
        </a:p>
        <a:p>
          <a:r>
            <a:rPr lang="pt-BR" dirty="0" smtClean="0"/>
            <a:t>50GB</a:t>
          </a:r>
          <a:endParaRPr lang="pt-BR" dirty="0"/>
        </a:p>
      </dgm:t>
    </dgm:pt>
    <dgm:pt modelId="{8DF463BC-CE30-424A-BEDB-54BFDD885B6D}" type="parTrans" cxnId="{BCB89330-F330-43B9-A18A-85136735B5DB}">
      <dgm:prSet/>
      <dgm:spPr/>
      <dgm:t>
        <a:bodyPr/>
        <a:lstStyle/>
        <a:p>
          <a:endParaRPr lang="pt-BR"/>
        </a:p>
      </dgm:t>
    </dgm:pt>
    <dgm:pt modelId="{9FB542D6-A0B0-4AE3-ADB7-14C931ACCD5E}" type="sibTrans" cxnId="{BCB89330-F330-43B9-A18A-85136735B5DB}">
      <dgm:prSet/>
      <dgm:spPr/>
      <dgm:t>
        <a:bodyPr/>
        <a:lstStyle/>
        <a:p>
          <a:endParaRPr lang="pt-BR"/>
        </a:p>
      </dgm:t>
    </dgm:pt>
    <dgm:pt modelId="{64187CC3-283F-4E4B-BA09-C681C11BF247}">
      <dgm:prSet phldrT="[Texto]"/>
      <dgm:spPr/>
      <dgm:t>
        <a:bodyPr/>
        <a:lstStyle/>
        <a:p>
          <a:r>
            <a:rPr lang="pt-BR" dirty="0" smtClean="0"/>
            <a:t>Linux 2</a:t>
          </a:r>
        </a:p>
        <a:p>
          <a:r>
            <a:rPr lang="pt-BR" dirty="0" smtClean="0"/>
            <a:t>50GB</a:t>
          </a:r>
          <a:endParaRPr lang="pt-BR" dirty="0"/>
        </a:p>
      </dgm:t>
    </dgm:pt>
    <dgm:pt modelId="{A4E7C343-6FCD-447C-BDA5-D09D36248790}" type="parTrans" cxnId="{B5F28480-8614-4DF3-858E-34D79D68C55E}">
      <dgm:prSet/>
      <dgm:spPr/>
      <dgm:t>
        <a:bodyPr/>
        <a:lstStyle/>
        <a:p>
          <a:endParaRPr lang="pt-BR"/>
        </a:p>
      </dgm:t>
    </dgm:pt>
    <dgm:pt modelId="{91CBAB04-CAC8-4F36-89F7-ABADCBA92FD7}" type="sibTrans" cxnId="{B5F28480-8614-4DF3-858E-34D79D68C55E}">
      <dgm:prSet/>
      <dgm:spPr/>
      <dgm:t>
        <a:bodyPr/>
        <a:lstStyle/>
        <a:p>
          <a:endParaRPr lang="pt-BR"/>
        </a:p>
      </dgm:t>
    </dgm:pt>
    <dgm:pt modelId="{205EDD40-2266-4DBD-A259-746AD92237C0}">
      <dgm:prSet phldrT="[Texto]"/>
      <dgm:spPr/>
      <dgm:t>
        <a:bodyPr/>
        <a:lstStyle/>
        <a:p>
          <a:r>
            <a:rPr lang="pt-BR" dirty="0" smtClean="0"/>
            <a:t>Home</a:t>
          </a:r>
        </a:p>
        <a:p>
          <a:r>
            <a:rPr lang="pt-BR" dirty="0" smtClean="0"/>
            <a:t>50GB</a:t>
          </a:r>
          <a:endParaRPr lang="pt-BR" dirty="0"/>
        </a:p>
      </dgm:t>
    </dgm:pt>
    <dgm:pt modelId="{9C8AEB0A-CA44-4269-A7DF-CA99895F8978}" type="parTrans" cxnId="{D257D53C-C32E-43D4-9350-4754DEF3F39B}">
      <dgm:prSet/>
      <dgm:spPr/>
      <dgm:t>
        <a:bodyPr/>
        <a:lstStyle/>
        <a:p>
          <a:endParaRPr lang="pt-BR"/>
        </a:p>
      </dgm:t>
    </dgm:pt>
    <dgm:pt modelId="{476D558E-6C01-4F7A-800A-5F8773B66C8B}" type="sibTrans" cxnId="{D257D53C-C32E-43D4-9350-4754DEF3F39B}">
      <dgm:prSet/>
      <dgm:spPr/>
      <dgm:t>
        <a:bodyPr/>
        <a:lstStyle/>
        <a:p>
          <a:endParaRPr lang="pt-BR"/>
        </a:p>
      </dgm:t>
    </dgm:pt>
    <dgm:pt modelId="{299F4026-F935-43E8-8286-BD3149A96802}">
      <dgm:prSet/>
      <dgm:spPr/>
      <dgm:t>
        <a:bodyPr/>
        <a:lstStyle/>
        <a:p>
          <a:r>
            <a:rPr lang="pt-BR" dirty="0" smtClean="0"/>
            <a:t>Backup</a:t>
          </a:r>
        </a:p>
        <a:p>
          <a:r>
            <a:rPr lang="pt-BR" dirty="0" smtClean="0"/>
            <a:t>300GB</a:t>
          </a:r>
          <a:endParaRPr lang="pt-BR" dirty="0"/>
        </a:p>
      </dgm:t>
    </dgm:pt>
    <dgm:pt modelId="{39097247-05DD-467B-8F5E-9EF236BA4213}" type="parTrans" cxnId="{0725DC87-F828-4286-A57A-B878B5275800}">
      <dgm:prSet/>
      <dgm:spPr/>
      <dgm:t>
        <a:bodyPr/>
        <a:lstStyle/>
        <a:p>
          <a:endParaRPr lang="pt-BR"/>
        </a:p>
      </dgm:t>
    </dgm:pt>
    <dgm:pt modelId="{5512F288-F6F7-45DF-BC8A-70E73ED9E905}" type="sibTrans" cxnId="{0725DC87-F828-4286-A57A-B878B5275800}">
      <dgm:prSet/>
      <dgm:spPr/>
      <dgm:t>
        <a:bodyPr/>
        <a:lstStyle/>
        <a:p>
          <a:endParaRPr lang="pt-BR"/>
        </a:p>
      </dgm:t>
    </dgm:pt>
    <dgm:pt modelId="{0AA39D23-9F40-4E2A-B780-1B524633256A}">
      <dgm:prSet/>
      <dgm:spPr/>
      <dgm:t>
        <a:bodyPr/>
        <a:lstStyle/>
        <a:p>
          <a:r>
            <a:rPr lang="pt-BR" dirty="0" smtClean="0"/>
            <a:t>Swap</a:t>
          </a:r>
        </a:p>
        <a:p>
          <a:r>
            <a:rPr lang="pt-BR" dirty="0" smtClean="0"/>
            <a:t>2GB</a:t>
          </a:r>
          <a:endParaRPr lang="pt-BR" dirty="0"/>
        </a:p>
      </dgm:t>
    </dgm:pt>
    <dgm:pt modelId="{6CC24C16-8D05-4017-99D4-11381A7D8A49}" type="parTrans" cxnId="{ED326B0B-4D8B-4826-B3A7-7C0916910985}">
      <dgm:prSet/>
      <dgm:spPr/>
      <dgm:t>
        <a:bodyPr/>
        <a:lstStyle/>
        <a:p>
          <a:endParaRPr lang="pt-BR"/>
        </a:p>
      </dgm:t>
    </dgm:pt>
    <dgm:pt modelId="{3883BB25-7661-4B96-99DF-2619EC957A1B}" type="sibTrans" cxnId="{ED326B0B-4D8B-4826-B3A7-7C0916910985}">
      <dgm:prSet/>
      <dgm:spPr/>
      <dgm:t>
        <a:bodyPr/>
        <a:lstStyle/>
        <a:p>
          <a:endParaRPr lang="pt-BR"/>
        </a:p>
      </dgm:t>
    </dgm:pt>
    <dgm:pt modelId="{EA4EC67E-DB3C-4D94-9CD4-93550364F002}" type="pres">
      <dgm:prSet presAssocID="{AF7E2048-71C4-45AC-A5CD-88729FD1E205}" presName="Name0" presStyleCnt="0">
        <dgm:presLayoutVars>
          <dgm:dir/>
          <dgm:resizeHandles val="exact"/>
        </dgm:presLayoutVars>
      </dgm:prSet>
      <dgm:spPr/>
    </dgm:pt>
    <dgm:pt modelId="{BB3C3066-B131-4B87-AB46-7E287EAADE90}" type="pres">
      <dgm:prSet presAssocID="{9B72371A-994F-4DA3-A89B-F758C6E7223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EBCE0F-3BEB-4D6C-8577-44C6342D519B}" type="pres">
      <dgm:prSet presAssocID="{9FB542D6-A0B0-4AE3-ADB7-14C931ACCD5E}" presName="parSpace" presStyleCnt="0"/>
      <dgm:spPr/>
    </dgm:pt>
    <dgm:pt modelId="{7831F79B-8A02-44B5-A9B4-C30E4B57627D}" type="pres">
      <dgm:prSet presAssocID="{64187CC3-283F-4E4B-BA09-C681C11BF247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96BB8-DAA2-439F-988A-894CF3413A25}" type="pres">
      <dgm:prSet presAssocID="{91CBAB04-CAC8-4F36-89F7-ABADCBA92FD7}" presName="parSpace" presStyleCnt="0"/>
      <dgm:spPr/>
    </dgm:pt>
    <dgm:pt modelId="{8E42DF15-56C5-420E-B534-4AFB1EB4143A}" type="pres">
      <dgm:prSet presAssocID="{205EDD40-2266-4DBD-A259-746AD92237C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032DF2-2551-4D19-B327-17A8599A2DB5}" type="pres">
      <dgm:prSet presAssocID="{476D558E-6C01-4F7A-800A-5F8773B66C8B}" presName="parSpace" presStyleCnt="0"/>
      <dgm:spPr/>
    </dgm:pt>
    <dgm:pt modelId="{B39BB380-64E2-46A8-8506-81335853F880}" type="pres">
      <dgm:prSet presAssocID="{299F4026-F935-43E8-8286-BD3149A9680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8C908-2679-4361-897F-31412B831164}" type="pres">
      <dgm:prSet presAssocID="{5512F288-F6F7-45DF-BC8A-70E73ED9E905}" presName="parSpace" presStyleCnt="0"/>
      <dgm:spPr/>
    </dgm:pt>
    <dgm:pt modelId="{A4CE3F00-4F6A-4862-996E-0E88F968D192}" type="pres">
      <dgm:prSet presAssocID="{0AA39D23-9F40-4E2A-B780-1B524633256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25DC87-F828-4286-A57A-B878B5275800}" srcId="{AF7E2048-71C4-45AC-A5CD-88729FD1E205}" destId="{299F4026-F935-43E8-8286-BD3149A96802}" srcOrd="3" destOrd="0" parTransId="{39097247-05DD-467B-8F5E-9EF236BA4213}" sibTransId="{5512F288-F6F7-45DF-BC8A-70E73ED9E905}"/>
    <dgm:cxn modelId="{3D8916D3-F1B2-416E-8583-E0661122034B}" type="presOf" srcId="{64187CC3-283F-4E4B-BA09-C681C11BF247}" destId="{7831F79B-8A02-44B5-A9B4-C30E4B57627D}" srcOrd="0" destOrd="0" presId="urn:microsoft.com/office/officeart/2005/8/layout/hChevron3"/>
    <dgm:cxn modelId="{5DA17BE9-325B-4B47-9859-188CC776321B}" type="presOf" srcId="{0AA39D23-9F40-4E2A-B780-1B524633256A}" destId="{A4CE3F00-4F6A-4862-996E-0E88F968D192}" srcOrd="0" destOrd="0" presId="urn:microsoft.com/office/officeart/2005/8/layout/hChevron3"/>
    <dgm:cxn modelId="{98122E88-AAED-40EE-87E9-BBCD0A616FA8}" type="presOf" srcId="{AF7E2048-71C4-45AC-A5CD-88729FD1E205}" destId="{EA4EC67E-DB3C-4D94-9CD4-93550364F002}" srcOrd="0" destOrd="0" presId="urn:microsoft.com/office/officeart/2005/8/layout/hChevron3"/>
    <dgm:cxn modelId="{BCB89330-F330-43B9-A18A-85136735B5DB}" srcId="{AF7E2048-71C4-45AC-A5CD-88729FD1E205}" destId="{9B72371A-994F-4DA3-A89B-F758C6E72230}" srcOrd="0" destOrd="0" parTransId="{8DF463BC-CE30-424A-BEDB-54BFDD885B6D}" sibTransId="{9FB542D6-A0B0-4AE3-ADB7-14C931ACCD5E}"/>
    <dgm:cxn modelId="{D257D53C-C32E-43D4-9350-4754DEF3F39B}" srcId="{AF7E2048-71C4-45AC-A5CD-88729FD1E205}" destId="{205EDD40-2266-4DBD-A259-746AD92237C0}" srcOrd="2" destOrd="0" parTransId="{9C8AEB0A-CA44-4269-A7DF-CA99895F8978}" sibTransId="{476D558E-6C01-4F7A-800A-5F8773B66C8B}"/>
    <dgm:cxn modelId="{B5F28480-8614-4DF3-858E-34D79D68C55E}" srcId="{AF7E2048-71C4-45AC-A5CD-88729FD1E205}" destId="{64187CC3-283F-4E4B-BA09-C681C11BF247}" srcOrd="1" destOrd="0" parTransId="{A4E7C343-6FCD-447C-BDA5-D09D36248790}" sibTransId="{91CBAB04-CAC8-4F36-89F7-ABADCBA92FD7}"/>
    <dgm:cxn modelId="{6D64EA1D-89C4-48E2-A716-D91FA09D892E}" type="presOf" srcId="{299F4026-F935-43E8-8286-BD3149A96802}" destId="{B39BB380-64E2-46A8-8506-81335853F880}" srcOrd="0" destOrd="0" presId="urn:microsoft.com/office/officeart/2005/8/layout/hChevron3"/>
    <dgm:cxn modelId="{ED326B0B-4D8B-4826-B3A7-7C0916910985}" srcId="{AF7E2048-71C4-45AC-A5CD-88729FD1E205}" destId="{0AA39D23-9F40-4E2A-B780-1B524633256A}" srcOrd="4" destOrd="0" parTransId="{6CC24C16-8D05-4017-99D4-11381A7D8A49}" sibTransId="{3883BB25-7661-4B96-99DF-2619EC957A1B}"/>
    <dgm:cxn modelId="{00E861FA-ADE3-4813-A924-104F6796258B}" type="presOf" srcId="{205EDD40-2266-4DBD-A259-746AD92237C0}" destId="{8E42DF15-56C5-420E-B534-4AFB1EB4143A}" srcOrd="0" destOrd="0" presId="urn:microsoft.com/office/officeart/2005/8/layout/hChevron3"/>
    <dgm:cxn modelId="{908F5769-D9B3-4D8F-9924-F8A9D07D10CA}" type="presOf" srcId="{9B72371A-994F-4DA3-A89B-F758C6E72230}" destId="{BB3C3066-B131-4B87-AB46-7E287EAADE90}" srcOrd="0" destOrd="0" presId="urn:microsoft.com/office/officeart/2005/8/layout/hChevron3"/>
    <dgm:cxn modelId="{AED12BE8-1FF8-4430-8FF2-AC3B781F624D}" type="presParOf" srcId="{EA4EC67E-DB3C-4D94-9CD4-93550364F002}" destId="{BB3C3066-B131-4B87-AB46-7E287EAADE90}" srcOrd="0" destOrd="0" presId="urn:microsoft.com/office/officeart/2005/8/layout/hChevron3"/>
    <dgm:cxn modelId="{EA4787C9-AF00-4212-AA7F-E2C19C46D6F1}" type="presParOf" srcId="{EA4EC67E-DB3C-4D94-9CD4-93550364F002}" destId="{78EBCE0F-3BEB-4D6C-8577-44C6342D519B}" srcOrd="1" destOrd="0" presId="urn:microsoft.com/office/officeart/2005/8/layout/hChevron3"/>
    <dgm:cxn modelId="{251771F2-C50A-4C78-8A52-13F82D0504F6}" type="presParOf" srcId="{EA4EC67E-DB3C-4D94-9CD4-93550364F002}" destId="{7831F79B-8A02-44B5-A9B4-C30E4B57627D}" srcOrd="2" destOrd="0" presId="urn:microsoft.com/office/officeart/2005/8/layout/hChevron3"/>
    <dgm:cxn modelId="{04822FAD-96CD-493B-A14E-3721B11CB9FB}" type="presParOf" srcId="{EA4EC67E-DB3C-4D94-9CD4-93550364F002}" destId="{72496BB8-DAA2-439F-988A-894CF3413A25}" srcOrd="3" destOrd="0" presId="urn:microsoft.com/office/officeart/2005/8/layout/hChevron3"/>
    <dgm:cxn modelId="{B36049C6-3DA0-4D13-8125-7D1385CB5B8C}" type="presParOf" srcId="{EA4EC67E-DB3C-4D94-9CD4-93550364F002}" destId="{8E42DF15-56C5-420E-B534-4AFB1EB4143A}" srcOrd="4" destOrd="0" presId="urn:microsoft.com/office/officeart/2005/8/layout/hChevron3"/>
    <dgm:cxn modelId="{D589D23A-129A-48DF-8F96-3B847CEF0B2A}" type="presParOf" srcId="{EA4EC67E-DB3C-4D94-9CD4-93550364F002}" destId="{45032DF2-2551-4D19-B327-17A8599A2DB5}" srcOrd="5" destOrd="0" presId="urn:microsoft.com/office/officeart/2005/8/layout/hChevron3"/>
    <dgm:cxn modelId="{4920AA68-2451-48EA-B3B1-42EC814D3688}" type="presParOf" srcId="{EA4EC67E-DB3C-4D94-9CD4-93550364F002}" destId="{B39BB380-64E2-46A8-8506-81335853F880}" srcOrd="6" destOrd="0" presId="urn:microsoft.com/office/officeart/2005/8/layout/hChevron3"/>
    <dgm:cxn modelId="{D20CAE7E-8409-47C9-95F1-CCF2B8CC6929}" type="presParOf" srcId="{EA4EC67E-DB3C-4D94-9CD4-93550364F002}" destId="{31D8C908-2679-4361-897F-31412B831164}" srcOrd="7" destOrd="0" presId="urn:microsoft.com/office/officeart/2005/8/layout/hChevron3"/>
    <dgm:cxn modelId="{DF4A1F36-BEDB-4A2D-AC73-AA28C71BC07E}" type="presParOf" srcId="{EA4EC67E-DB3C-4D94-9CD4-93550364F002}" destId="{A4CE3F00-4F6A-4862-996E-0E88F968D19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9063B-D5BC-4DDA-975B-D55A44BEAFEC}">
      <dsp:nvSpPr>
        <dsp:cNvPr id="0" name=""/>
        <dsp:cNvSpPr/>
      </dsp:nvSpPr>
      <dsp:spPr>
        <a:xfrm>
          <a:off x="47621" y="362785"/>
          <a:ext cx="1734169" cy="100262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/</a:t>
          </a:r>
          <a:r>
            <a:rPr lang="pt-BR" sz="3200" kern="1200" dirty="0" err="1" smtClean="0"/>
            <a:t>dev</a:t>
          </a:r>
          <a:r>
            <a:rPr lang="pt-BR" sz="3200" kern="1200" dirty="0" smtClean="0"/>
            <a:t>/</a:t>
          </a:r>
          <a:endParaRPr lang="pt-BR" sz="3200" kern="1200" dirty="0"/>
        </a:p>
      </dsp:txBody>
      <dsp:txXfrm>
        <a:off x="47621" y="362785"/>
        <a:ext cx="1483514" cy="1002620"/>
      </dsp:txXfrm>
    </dsp:sp>
    <dsp:sp modelId="{001D6A03-35B4-48BE-AC3A-E2D8C599D8E7}">
      <dsp:nvSpPr>
        <dsp:cNvPr id="0" name=""/>
        <dsp:cNvSpPr/>
      </dsp:nvSpPr>
      <dsp:spPr>
        <a:xfrm>
          <a:off x="1557368" y="234873"/>
          <a:ext cx="2384101" cy="1239008"/>
        </a:xfrm>
        <a:prstGeom prst="chevron">
          <a:avLst/>
        </a:prstGeom>
        <a:solidFill>
          <a:schemeClr val="accent5">
            <a:hueOff val="2221772"/>
            <a:satOff val="5333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sd</a:t>
          </a:r>
          <a:endParaRPr lang="pt-BR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6872" y="234873"/>
        <a:ext cx="1145093" cy="1239008"/>
      </dsp:txXfrm>
    </dsp:sp>
    <dsp:sp modelId="{FD0966CC-6EF6-4342-BAED-DADDBBB206DB}">
      <dsp:nvSpPr>
        <dsp:cNvPr id="0" name=""/>
        <dsp:cNvSpPr/>
      </dsp:nvSpPr>
      <dsp:spPr>
        <a:xfrm>
          <a:off x="3420570" y="232757"/>
          <a:ext cx="1734169" cy="1239008"/>
        </a:xfrm>
        <a:prstGeom prst="chevron">
          <a:avLst/>
        </a:prstGeom>
        <a:solidFill>
          <a:schemeClr val="accent5">
            <a:hueOff val="4443545"/>
            <a:satOff val="1066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60020" rIns="80010" bIns="1600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endParaRPr lang="pt-BR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40074" y="232757"/>
        <a:ext cx="495161" cy="1239008"/>
      </dsp:txXfrm>
    </dsp:sp>
    <dsp:sp modelId="{A77EF295-05A2-4133-84FF-2C87F3158E20}">
      <dsp:nvSpPr>
        <dsp:cNvPr id="0" name=""/>
        <dsp:cNvSpPr/>
      </dsp:nvSpPr>
      <dsp:spPr>
        <a:xfrm>
          <a:off x="4680520" y="234873"/>
          <a:ext cx="1734169" cy="1239008"/>
        </a:xfrm>
        <a:prstGeom prst="chevron">
          <a:avLst/>
        </a:prstGeom>
        <a:solidFill>
          <a:schemeClr val="accent5">
            <a:hueOff val="6665317"/>
            <a:satOff val="15999"/>
            <a:lumOff val="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60020" rIns="80010" bIns="1600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pt-BR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0024" y="234873"/>
        <a:ext cx="495161" cy="1239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C3066-B131-4B87-AB46-7E287EAADE90}">
      <dsp:nvSpPr>
        <dsp:cNvPr id="0" name=""/>
        <dsp:cNvSpPr/>
      </dsp:nvSpPr>
      <dsp:spPr>
        <a:xfrm>
          <a:off x="1002" y="113250"/>
          <a:ext cx="1954025" cy="7816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Windows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100GB</a:t>
          </a:r>
          <a:endParaRPr lang="pt-BR" sz="2100" kern="1200" dirty="0"/>
        </a:p>
      </dsp:txBody>
      <dsp:txXfrm>
        <a:off x="1002" y="113250"/>
        <a:ext cx="1758623" cy="781610"/>
      </dsp:txXfrm>
    </dsp:sp>
    <dsp:sp modelId="{7831F79B-8A02-44B5-A9B4-C30E4B57627D}">
      <dsp:nvSpPr>
        <dsp:cNvPr id="0" name=""/>
        <dsp:cNvSpPr/>
      </dsp:nvSpPr>
      <dsp:spPr>
        <a:xfrm>
          <a:off x="1564222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Linux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50GB</a:t>
          </a:r>
          <a:endParaRPr lang="pt-BR" sz="2100" kern="1200" dirty="0"/>
        </a:p>
      </dsp:txBody>
      <dsp:txXfrm>
        <a:off x="1955027" y="113250"/>
        <a:ext cx="1172415" cy="781610"/>
      </dsp:txXfrm>
    </dsp:sp>
    <dsp:sp modelId="{8E42DF15-56C5-420E-B534-4AFB1EB4143A}">
      <dsp:nvSpPr>
        <dsp:cNvPr id="0" name=""/>
        <dsp:cNvSpPr/>
      </dsp:nvSpPr>
      <dsp:spPr>
        <a:xfrm>
          <a:off x="3127443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Home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50GB</a:t>
          </a:r>
          <a:endParaRPr lang="pt-BR" sz="2100" kern="1200" dirty="0"/>
        </a:p>
      </dsp:txBody>
      <dsp:txXfrm>
        <a:off x="3518248" y="113250"/>
        <a:ext cx="1172415" cy="781610"/>
      </dsp:txXfrm>
    </dsp:sp>
    <dsp:sp modelId="{B39BB380-64E2-46A8-8506-81335853F880}">
      <dsp:nvSpPr>
        <dsp:cNvPr id="0" name=""/>
        <dsp:cNvSpPr/>
      </dsp:nvSpPr>
      <dsp:spPr>
        <a:xfrm>
          <a:off x="4690663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Backup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250GB</a:t>
          </a:r>
          <a:endParaRPr lang="pt-BR" sz="2100" kern="1200" dirty="0"/>
        </a:p>
      </dsp:txBody>
      <dsp:txXfrm>
        <a:off x="5081468" y="113250"/>
        <a:ext cx="1172415" cy="781610"/>
      </dsp:txXfrm>
    </dsp:sp>
    <dsp:sp modelId="{A4CE3F00-4F6A-4862-996E-0E88F968D192}">
      <dsp:nvSpPr>
        <dsp:cNvPr id="0" name=""/>
        <dsp:cNvSpPr/>
      </dsp:nvSpPr>
      <dsp:spPr>
        <a:xfrm>
          <a:off x="6253884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Swap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2GB</a:t>
          </a:r>
          <a:endParaRPr lang="pt-BR" sz="2100" kern="1200" dirty="0"/>
        </a:p>
      </dsp:txBody>
      <dsp:txXfrm>
        <a:off x="6644689" y="113250"/>
        <a:ext cx="1172415" cy="781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C3066-B131-4B87-AB46-7E287EAADE90}">
      <dsp:nvSpPr>
        <dsp:cNvPr id="0" name=""/>
        <dsp:cNvSpPr/>
      </dsp:nvSpPr>
      <dsp:spPr>
        <a:xfrm>
          <a:off x="1002" y="113250"/>
          <a:ext cx="1954025" cy="7816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Linux 1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50GB</a:t>
          </a:r>
          <a:endParaRPr lang="pt-BR" sz="2100" kern="1200" dirty="0"/>
        </a:p>
      </dsp:txBody>
      <dsp:txXfrm>
        <a:off x="1002" y="113250"/>
        <a:ext cx="1758623" cy="781610"/>
      </dsp:txXfrm>
    </dsp:sp>
    <dsp:sp modelId="{7831F79B-8A02-44B5-A9B4-C30E4B57627D}">
      <dsp:nvSpPr>
        <dsp:cNvPr id="0" name=""/>
        <dsp:cNvSpPr/>
      </dsp:nvSpPr>
      <dsp:spPr>
        <a:xfrm>
          <a:off x="1564222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Linux 2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50GB</a:t>
          </a:r>
          <a:endParaRPr lang="pt-BR" sz="2100" kern="1200" dirty="0"/>
        </a:p>
      </dsp:txBody>
      <dsp:txXfrm>
        <a:off x="1955027" y="113250"/>
        <a:ext cx="1172415" cy="781610"/>
      </dsp:txXfrm>
    </dsp:sp>
    <dsp:sp modelId="{8E42DF15-56C5-420E-B534-4AFB1EB4143A}">
      <dsp:nvSpPr>
        <dsp:cNvPr id="0" name=""/>
        <dsp:cNvSpPr/>
      </dsp:nvSpPr>
      <dsp:spPr>
        <a:xfrm>
          <a:off x="3127443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Home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50GB</a:t>
          </a:r>
          <a:endParaRPr lang="pt-BR" sz="2100" kern="1200" dirty="0"/>
        </a:p>
      </dsp:txBody>
      <dsp:txXfrm>
        <a:off x="3518248" y="113250"/>
        <a:ext cx="1172415" cy="781610"/>
      </dsp:txXfrm>
    </dsp:sp>
    <dsp:sp modelId="{B39BB380-64E2-46A8-8506-81335853F880}">
      <dsp:nvSpPr>
        <dsp:cNvPr id="0" name=""/>
        <dsp:cNvSpPr/>
      </dsp:nvSpPr>
      <dsp:spPr>
        <a:xfrm>
          <a:off x="4690663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Backup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300GB</a:t>
          </a:r>
          <a:endParaRPr lang="pt-BR" sz="2100" kern="1200" dirty="0"/>
        </a:p>
      </dsp:txBody>
      <dsp:txXfrm>
        <a:off x="5081468" y="113250"/>
        <a:ext cx="1172415" cy="781610"/>
      </dsp:txXfrm>
    </dsp:sp>
    <dsp:sp modelId="{A4CE3F00-4F6A-4862-996E-0E88F968D192}">
      <dsp:nvSpPr>
        <dsp:cNvPr id="0" name=""/>
        <dsp:cNvSpPr/>
      </dsp:nvSpPr>
      <dsp:spPr>
        <a:xfrm>
          <a:off x="6253884" y="113250"/>
          <a:ext cx="1954025" cy="781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Swap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2GB</a:t>
          </a:r>
          <a:endParaRPr lang="pt-BR" sz="2100" kern="1200" dirty="0"/>
        </a:p>
      </dsp:txBody>
      <dsp:txXfrm>
        <a:off x="6644689" y="113250"/>
        <a:ext cx="1172415" cy="781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x-none" sz="1100"/>
              <a:t>
</a:t>
            </a:r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</p:txBody>
      </p:sp>
    </p:spTree>
    <p:extLst>
      <p:ext uri="{BB962C8B-B14F-4D97-AF65-F5344CB8AC3E}">
        <p14:creationId xmlns:p14="http://schemas.microsoft.com/office/powerpoint/2010/main" val="2338102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1055C-8CB7-4BBA-95FB-203173C9F823}" type="datetimeFigureOut">
              <a:rPr lang="pt-BR" smtClean="0"/>
              <a:t>02/04/2013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A8FB78-6FEE-438C-8042-1B17371B9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7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6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inehq.org/" TargetMode="External"/><Relationship Id="rId2" Type="http://schemas.openxmlformats.org/officeDocument/2006/relationships/hyperlink" Target="http://www.guiafoc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NU_GRUB" TargetMode="External"/><Relationship Id="rId4" Type="http://schemas.openxmlformats.org/officeDocument/2006/relationships/hyperlink" Target="http://en.wikipedia.org/wiki/LILO_(boot_loader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07504" y="3026812"/>
            <a:ext cx="8928992" cy="166196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Sistema Operacional </a:t>
            </a:r>
            <a:r>
              <a:rPr lang="x-none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1800"/>
              <a:t>Responsáveis:</a:t>
            </a:r>
          </a:p>
          <a:p>
            <a:pPr lvl="0" rtl="0">
              <a:buNone/>
            </a:pPr>
            <a:r>
              <a:rPr lang="x-none" sz="1800"/>
              <a:t>Professora Dra. </a:t>
            </a:r>
            <a:r>
              <a:rPr lang="x-none" sz="1800" b="1"/>
              <a:t>Renata Spolon Lobato</a:t>
            </a:r>
          </a:p>
          <a:p>
            <a:pPr>
              <a:buNone/>
            </a:pPr>
            <a:r>
              <a:rPr lang="x-none" sz="1800"/>
              <a:t>Graduando </a:t>
            </a:r>
            <a:r>
              <a:rPr lang="x-none" sz="1800" b="1"/>
              <a:t>Gabriel Henrique Martinez Saraiva</a:t>
            </a:r>
          </a:p>
        </p:txBody>
      </p:sp>
      <p:sp>
        <p:nvSpPr>
          <p:cNvPr id="4" name="Shape 51"/>
          <p:cNvSpPr txBox="1">
            <a:spLocks/>
          </p:cNvSpPr>
          <p:nvPr/>
        </p:nvSpPr>
        <p:spPr>
          <a:xfrm>
            <a:off x="218852" y="5775648"/>
            <a:ext cx="8745636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 b="0" dirty="0" smtClean="0">
                <a:solidFill>
                  <a:schemeClr val="tx1"/>
                </a:solidFill>
              </a:rPr>
              <a:t>Aula 2</a:t>
            </a:r>
            <a:endParaRPr lang="x-none" sz="3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pic>
        <p:nvPicPr>
          <p:cNvPr id="7170" name="Picture 2" descr="http://i303.photobucket.com/albums/nn137/jacobian64/Screenshot34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62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512" y="1597779"/>
            <a:ext cx="1348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err="1" smtClean="0"/>
              <a:t>Rox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1718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1597779"/>
            <a:ext cx="22733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err="1" smtClean="0"/>
              <a:t>Thunar</a:t>
            </a:r>
            <a:endParaRPr lang="pt-BR" sz="4800" b="1" dirty="0"/>
          </a:p>
        </p:txBody>
      </p:sp>
      <p:pic>
        <p:nvPicPr>
          <p:cNvPr id="8194" name="Picture 2" descr="http://3.bp.blogspot.com/-OR2V9Yq32qo/UL3U2J9Wx2I/AAAAAAAAMJM/kV_i4ms-YO0/s1600/thunar-1.6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8776"/>
            <a:ext cx="62674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1597779"/>
            <a:ext cx="26164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err="1" smtClean="0"/>
              <a:t>Nautilus</a:t>
            </a:r>
            <a:endParaRPr lang="pt-BR" sz="4800" b="1" dirty="0"/>
          </a:p>
        </p:txBody>
      </p:sp>
      <p:pic>
        <p:nvPicPr>
          <p:cNvPr id="9218" name="Picture 2" descr="http://cdn.arstechnica.net/lucida2/nauti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08560"/>
            <a:ext cx="60388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1597779"/>
            <a:ext cx="3332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err="1" smtClean="0"/>
              <a:t>Konqueror</a:t>
            </a:r>
            <a:endParaRPr lang="pt-BR" sz="4800" b="1" dirty="0"/>
          </a:p>
        </p:txBody>
      </p:sp>
      <p:pic>
        <p:nvPicPr>
          <p:cNvPr id="10242" name="Picture 2" descr="http://www.konqueror.org/pics/konqueror-filesize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44" y="2013277"/>
            <a:ext cx="5426224" cy="47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upload.wikimedia.org/wikipedia/commons/e/e6/Konqueror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0" y="3212976"/>
            <a:ext cx="4837609" cy="33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Instalação de programas</a:t>
            </a:r>
          </a:p>
          <a:p>
            <a:endParaRPr lang="pt-BR" sz="3200" dirty="0"/>
          </a:p>
          <a:p>
            <a:r>
              <a:rPr lang="pt-BR" sz="3200" dirty="0" err="1"/>
              <a:t>WiNdOwS</a:t>
            </a:r>
            <a:r>
              <a:rPr lang="pt-BR" sz="3200" dirty="0"/>
              <a:t> </a:t>
            </a:r>
            <a:r>
              <a:rPr lang="pt-BR" sz="3200" dirty="0" err="1"/>
              <a:t>nÃo</a:t>
            </a:r>
            <a:r>
              <a:rPr lang="pt-BR" sz="3200" dirty="0"/>
              <a:t> É </a:t>
            </a:r>
            <a:r>
              <a:rPr lang="pt-BR" sz="3200" dirty="0" err="1"/>
              <a:t>cAsE</a:t>
            </a:r>
            <a:r>
              <a:rPr lang="pt-BR" sz="3200" dirty="0"/>
              <a:t> </a:t>
            </a:r>
            <a:r>
              <a:rPr lang="pt-BR" sz="3200" dirty="0" err="1"/>
              <a:t>SeNsItIvE</a:t>
            </a:r>
            <a:r>
              <a:rPr lang="pt-BR" sz="3200" dirty="0"/>
              <a:t>. </a:t>
            </a:r>
            <a:r>
              <a:rPr lang="pt-BR" sz="8000" b="1" dirty="0"/>
              <a:t>Linux é!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3099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pic>
        <p:nvPicPr>
          <p:cNvPr id="5" name="Imagem 4" descr="Confirmar substituição de pas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4725060" cy="4610744"/>
          </a:xfrm>
          <a:prstGeom prst="rect">
            <a:avLst/>
          </a:prstGeom>
        </p:spPr>
      </p:pic>
      <p:pic>
        <p:nvPicPr>
          <p:cNvPr id="6" name="Imagem 5" descr="GSPD - gabrsar@200.145.202.14 - WinSC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4" t="17252" r="63473" b="74275"/>
          <a:stretch/>
        </p:blipFill>
        <p:spPr>
          <a:xfrm>
            <a:off x="539552" y="4982603"/>
            <a:ext cx="3084616" cy="1188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77" y="3720692"/>
            <a:ext cx="1261911" cy="1261911"/>
          </a:xfrm>
          <a:prstGeom prst="rect">
            <a:avLst/>
          </a:prstGeom>
        </p:spPr>
      </p:pic>
      <p:pic>
        <p:nvPicPr>
          <p:cNvPr id="8" name="Picture 2" descr="http://upload.wikimedia.org/wikipedia/commons/thumb/3/35/Tux.svg/500px-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5" y="2060848"/>
            <a:ext cx="2381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Raiz do sistema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Linux tem todos os arquivos, partições, dispositivos, programas e documentos dentro do </a:t>
            </a:r>
            <a:r>
              <a:rPr lang="pt-BR" sz="5400" b="1" dirty="0" smtClean="0"/>
              <a:t>/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031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Diferenças entre o / e o C: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Windows o esperado é que você coloque seus arquivos por todo o computador e que o sistema fique organizado em algumas pastas.</a:t>
            </a:r>
          </a:p>
          <a:p>
            <a:endParaRPr lang="pt-BR" dirty="0" smtClean="0"/>
          </a:p>
          <a:p>
            <a:r>
              <a:rPr lang="pt-BR" dirty="0" smtClean="0"/>
              <a:t>No Linux é o inverso. O sistema é distribuído pelo </a:t>
            </a:r>
            <a:r>
              <a:rPr lang="pt-BR" b="1" dirty="0" smtClean="0"/>
              <a:t>/</a:t>
            </a:r>
            <a:r>
              <a:rPr lang="pt-BR" dirty="0" smtClean="0"/>
              <a:t> e cada usuário tem a sua pasta (home).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Raiz do sistema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Windows </a:t>
            </a:r>
            <a:r>
              <a:rPr lang="pt-BR" sz="3600" dirty="0" smtClean="0"/>
              <a:t>acessa </a:t>
            </a:r>
            <a:r>
              <a:rPr lang="pt-BR" sz="3600" dirty="0" smtClean="0"/>
              <a:t>as partições pelas letras (C,D,E,...)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511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da RAIZ do sistema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27582"/>
            <a:ext cx="3031795" cy="3031795"/>
          </a:xfrm>
          <a:prstGeom prst="rect">
            <a:avLst/>
          </a:prstGeom>
        </p:spPr>
      </p:pic>
      <p:pic>
        <p:nvPicPr>
          <p:cNvPr id="3" name="Imagem 2" descr="Disco Local (C: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2670" r="66793" b="60165"/>
          <a:stretch/>
        </p:blipFill>
        <p:spPr>
          <a:xfrm>
            <a:off x="1089987" y="2058304"/>
            <a:ext cx="2040012" cy="2370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Computado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t="16107" r="19723" b="65114"/>
          <a:stretch/>
        </p:blipFill>
        <p:spPr>
          <a:xfrm>
            <a:off x="683568" y="4998640"/>
            <a:ext cx="7797940" cy="1440160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6017273">
            <a:off x="2265732" y="4339885"/>
            <a:ext cx="958396" cy="34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3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Linux: Acesso ao código fonte. Windows</a:t>
            </a:r>
            <a:r>
              <a:rPr lang="pt-BR" sz="2800" dirty="0" smtClean="0"/>
              <a:t>: </a:t>
            </a:r>
            <a:r>
              <a:rPr lang="pt-BR" sz="2800" b="1" dirty="0" smtClean="0">
                <a:solidFill>
                  <a:srgbClr val="FF0000"/>
                </a:solidFill>
              </a:rPr>
              <a:t>NÃO!</a:t>
            </a:r>
            <a:endParaRPr lang="pt-BR" sz="2800" b="1" dirty="0" smtClean="0">
              <a:solidFill>
                <a:srgbClr val="FF0000"/>
              </a:solidFill>
            </a:endParaRPr>
          </a:p>
          <a:p>
            <a:endParaRPr lang="pt-BR" sz="2800" dirty="0" smtClean="0"/>
          </a:p>
          <a:p>
            <a:r>
              <a:rPr lang="pt-BR" sz="2800" dirty="0" smtClean="0"/>
              <a:t>O </a:t>
            </a:r>
            <a:r>
              <a:rPr lang="pt-BR" sz="2800" dirty="0" err="1" smtClean="0"/>
              <a:t>kernel</a:t>
            </a:r>
            <a:r>
              <a:rPr lang="pt-BR" sz="2800" dirty="0" smtClean="0"/>
              <a:t> do </a:t>
            </a:r>
            <a:r>
              <a:rPr lang="pt-BR" sz="2800" dirty="0"/>
              <a:t>Windows é diferente do </a:t>
            </a:r>
            <a:r>
              <a:rPr lang="pt-BR" sz="2800" dirty="0" smtClean="0"/>
              <a:t>Linux 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Suporte a </a:t>
            </a:r>
            <a:r>
              <a:rPr lang="pt-BR" sz="2800" dirty="0" smtClean="0"/>
              <a:t>Hardware (</a:t>
            </a:r>
            <a:r>
              <a:rPr lang="pt-BR" sz="2800" b="1" dirty="0" smtClean="0"/>
              <a:t>drivers</a:t>
            </a:r>
            <a:r>
              <a:rPr lang="pt-BR" sz="2800" dirty="0" smtClean="0"/>
              <a:t>!)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Linha </a:t>
            </a:r>
            <a:r>
              <a:rPr lang="pt-BR" sz="2800" dirty="0"/>
              <a:t>de </a:t>
            </a:r>
            <a:r>
              <a:rPr lang="pt-BR" sz="2800" dirty="0" smtClean="0"/>
              <a:t>comando</a:t>
            </a:r>
            <a:endParaRPr lang="pt-BR" sz="2800" dirty="0"/>
          </a:p>
          <a:p>
            <a:endParaRPr lang="pt-BR" sz="2800" dirty="0" smtClean="0"/>
          </a:p>
          <a:p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6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da RAIZ do sistema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 descr="Disco Local (I: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t="12671" r="2084" b="57557"/>
          <a:stretch/>
        </p:blipFill>
        <p:spPr>
          <a:xfrm>
            <a:off x="251520" y="4678264"/>
            <a:ext cx="8496944" cy="1948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upload.wikimedia.org/wikipedia/commons/thumb/3/35/Tux.svg/500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381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25932" y="1268760"/>
            <a:ext cx="8337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endParaRPr lang="pt-B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267744" y="1844824"/>
            <a:ext cx="374441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4606824">
            <a:off x="526810" y="4245005"/>
            <a:ext cx="588393" cy="210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v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9" t="13206" r="14166" b="73588"/>
          <a:stretch/>
        </p:blipFill>
        <p:spPr>
          <a:xfrm>
            <a:off x="2546871" y="2758811"/>
            <a:ext cx="3282206" cy="732367"/>
          </a:xfrm>
          <a:prstGeom prst="rect">
            <a:avLst/>
          </a:prstGeom>
        </p:spPr>
      </p:pic>
      <p:pic>
        <p:nvPicPr>
          <p:cNvPr id="14" name="Imagem 13" descr="dev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t="13206" r="50393" b="73588"/>
          <a:stretch/>
        </p:blipFill>
        <p:spPr>
          <a:xfrm>
            <a:off x="2546871" y="2013744"/>
            <a:ext cx="2770783" cy="732367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 rot="17799051">
            <a:off x="1978716" y="4037207"/>
            <a:ext cx="1526268" cy="26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220072" y="199058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...</a:t>
            </a:r>
            <a:endParaRPr lang="pt-BR" sz="3600" b="1" dirty="0"/>
          </a:p>
        </p:txBody>
      </p:sp>
      <p:cxnSp>
        <p:nvCxnSpPr>
          <p:cNvPr id="19" name="Conector angulado 18"/>
          <p:cNvCxnSpPr/>
          <p:nvPr/>
        </p:nvCxnSpPr>
        <p:spPr>
          <a:xfrm rot="5400000">
            <a:off x="3361821" y="3271027"/>
            <a:ext cx="2276342" cy="100811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existe dentro do / 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9385490"/>
              </p:ext>
            </p:extLst>
          </p:nvPr>
        </p:nvGraphicFramePr>
        <p:xfrm>
          <a:off x="395536" y="1879312"/>
          <a:ext cx="836327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4053002"/>
                <a:gridCol w="27877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Pasta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Conteúdo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Equivalente</a:t>
                      </a:r>
                      <a:r>
                        <a:rPr lang="pt-BR" baseline="0" dirty="0" smtClean="0"/>
                        <a:t> no Windows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/bin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Arquivo</a:t>
                      </a:r>
                      <a:r>
                        <a:rPr lang="pt-BR" baseline="0" dirty="0" smtClean="0"/>
                        <a:t>s </a:t>
                      </a:r>
                      <a:r>
                        <a:rPr lang="pt-BR" b="1" baseline="0" dirty="0" smtClean="0"/>
                        <a:t>bin</a:t>
                      </a:r>
                      <a:r>
                        <a:rPr lang="pt-BR" baseline="0" dirty="0" smtClean="0"/>
                        <a:t>ários (comandos, programas como o </a:t>
                      </a:r>
                      <a:r>
                        <a:rPr lang="pt-BR" baseline="0" dirty="0" err="1" smtClean="0"/>
                        <a:t>cat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ls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cd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rm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cp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del</a:t>
                      </a:r>
                      <a:r>
                        <a:rPr lang="pt-BR" baseline="0" dirty="0" smtClean="0"/>
                        <a:t>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C:\Windows\System32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sbin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Arquivo </a:t>
                      </a:r>
                      <a:r>
                        <a:rPr lang="pt-BR" b="1" dirty="0" smtClean="0"/>
                        <a:t>bin</a:t>
                      </a:r>
                      <a:r>
                        <a:rPr lang="pt-BR" dirty="0" smtClean="0"/>
                        <a:t>ários</a:t>
                      </a:r>
                      <a:r>
                        <a:rPr lang="pt-BR" baseline="0" dirty="0" smtClean="0"/>
                        <a:t> utilizado pelo administrador (comandos como ... 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C:\Windows\System32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/boot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Arquivos referente ao boot </a:t>
                      </a:r>
                      <a:r>
                        <a:rPr lang="pt-BR" dirty="0" err="1" smtClean="0"/>
                        <a:t>loader</a:t>
                      </a:r>
                      <a:r>
                        <a:rPr lang="pt-BR" dirty="0" smtClean="0"/>
                        <a:t> do sistema, além do </a:t>
                      </a:r>
                      <a:r>
                        <a:rPr lang="pt-BR" dirty="0" err="1" smtClean="0"/>
                        <a:t>kernel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C:\boot.ini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etc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Arquivos de configuração do sistema</a:t>
                      </a:r>
                      <a:r>
                        <a:rPr lang="pt-BR" baseline="0" dirty="0" smtClean="0"/>
                        <a:t> e alguns outros arquivos.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Diversos</a:t>
                      </a:r>
                      <a:r>
                        <a:rPr lang="pt-BR" baseline="0" dirty="0" smtClean="0"/>
                        <a:t> diretórios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Dispositivos</a:t>
                      </a:r>
                      <a:r>
                        <a:rPr lang="pt-BR" baseline="0" dirty="0" smtClean="0"/>
                        <a:t> como </a:t>
                      </a:r>
                      <a:r>
                        <a:rPr lang="pt-BR" baseline="0" dirty="0" err="1" smtClean="0"/>
                        <a:t>dvd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hds</a:t>
                      </a:r>
                      <a:r>
                        <a:rPr lang="pt-BR" baseline="0" dirty="0" smtClean="0"/>
                        <a:t>, partições, webcams, mouse, teclado e qualquer outro dispositivo físico ou lógico do computador.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>
                          <a:effectLst/>
                        </a:rPr>
                        <a:t>O Windows</a:t>
                      </a:r>
                      <a:r>
                        <a:rPr lang="pt-BR" sz="1800" b="0" baseline="0" dirty="0" smtClean="0">
                          <a:effectLst/>
                        </a:rPr>
                        <a:t> não gerencia os dispositivos dessa maneira</a:t>
                      </a:r>
                      <a:endParaRPr lang="pt-BR" sz="1800" b="0" dirty="0" smtClean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usr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Diretório que armazena os programas instalados</a:t>
                      </a:r>
                      <a:r>
                        <a:rPr lang="pt-BR" baseline="0" dirty="0" smtClean="0"/>
                        <a:t> e recursos do sistema no </a:t>
                      </a:r>
                      <a:r>
                        <a:rPr lang="pt-BR" baseline="0" dirty="0" err="1" smtClean="0"/>
                        <a:t>unix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dirty="0" smtClean="0">
                          <a:effectLst/>
                        </a:rPr>
                        <a:t>C:\Arquivos</a:t>
                      </a:r>
                      <a:r>
                        <a:rPr lang="pt-BR" sz="1600" b="0" i="0" baseline="0" dirty="0" smtClean="0">
                          <a:effectLst/>
                        </a:rPr>
                        <a:t> de Programas</a:t>
                      </a:r>
                      <a:endParaRPr lang="pt-BR" sz="2400" b="0" i="0" dirty="0" smtClean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existe dentro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887505"/>
              </p:ext>
            </p:extLst>
          </p:nvPr>
        </p:nvGraphicFramePr>
        <p:xfrm>
          <a:off x="385193" y="1837392"/>
          <a:ext cx="8363271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4053002"/>
                <a:gridCol w="27877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Pasta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Conteúdo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Equivalente</a:t>
                      </a:r>
                      <a:r>
                        <a:rPr lang="pt-BR" baseline="0" dirty="0" smtClean="0"/>
                        <a:t> no Windows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/home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Pasta com os dados dos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C:\Users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Bibliotecas do 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C:\Windows\System32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/boot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Arquivos referente ao boot </a:t>
                      </a:r>
                      <a:r>
                        <a:rPr lang="pt-BR" dirty="0" err="1" smtClean="0"/>
                        <a:t>loader</a:t>
                      </a:r>
                      <a:r>
                        <a:rPr lang="pt-BR" dirty="0" smtClean="0"/>
                        <a:t> do sistema, além do </a:t>
                      </a:r>
                      <a:r>
                        <a:rPr lang="pt-BR" dirty="0" err="1" smtClean="0"/>
                        <a:t>kernel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C:\boot.ini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/media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 de montagem dos dispositivos de disco, partições,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pendrives</a:t>
                      </a:r>
                      <a:r>
                        <a:rPr lang="pt-BR" baseline="0" dirty="0" smtClean="0"/>
                        <a:t>, 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D: E: F: G: H: J: ...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mnt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 de montagem de arquivos (partições)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D: E: F: G: H: J: ...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 alternativo para instalação</a:t>
                      </a:r>
                      <a:r>
                        <a:rPr lang="pt-BR" baseline="0" dirty="0" smtClean="0"/>
                        <a:t> de alguns programas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dirty="0" smtClean="0">
                          <a:effectLst/>
                        </a:rPr>
                        <a:t>C:\Arquivos</a:t>
                      </a:r>
                      <a:r>
                        <a:rPr lang="pt-BR" sz="1800" b="0" i="0" baseline="0" dirty="0" smtClean="0">
                          <a:effectLst/>
                        </a:rPr>
                        <a:t> de Programas</a:t>
                      </a:r>
                      <a:endParaRPr lang="pt-BR" sz="2800" b="0" i="0" dirty="0" smtClean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pt-BR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Não é um</a:t>
                      </a:r>
                      <a:r>
                        <a:rPr lang="pt-BR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diretório real</a:t>
                      </a:r>
                      <a:r>
                        <a:rPr lang="pt-BR" baseline="0" dirty="0" smtClean="0"/>
                        <a:t>, é um diretório que contem informações de sistema, da </a:t>
                      </a:r>
                      <a:r>
                        <a:rPr lang="en-US" dirty="0" err="1" smtClean="0"/>
                        <a:t>memoria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dispositivos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montados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sobre</a:t>
                      </a:r>
                      <a:r>
                        <a:rPr lang="en-US" dirty="0" smtClean="0"/>
                        <a:t> o hardware</a:t>
                      </a:r>
                      <a:r>
                        <a:rPr lang="en-US" baseline="0" dirty="0" smtClean="0"/>
                        <a:t>, etc.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>
                          <a:effectLst/>
                        </a:rPr>
                        <a:t>O Windows</a:t>
                      </a:r>
                      <a:r>
                        <a:rPr lang="pt-BR" sz="1800" b="0" baseline="0" dirty="0" smtClean="0">
                          <a:effectLst/>
                        </a:rPr>
                        <a:t> não gerencia os dispositivos dessa maneira</a:t>
                      </a:r>
                      <a:endParaRPr lang="pt-BR" sz="18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800" b="0" i="0" dirty="0" smtClean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6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Dispositivos de Armazenamento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Windows identifica os dispositivos de armazenamento por C, D, E,...</a:t>
            </a:r>
          </a:p>
          <a:p>
            <a:endParaRPr lang="pt-BR" dirty="0" smtClean="0"/>
          </a:p>
          <a:p>
            <a:r>
              <a:rPr lang="pt-BR" dirty="0" smtClean="0"/>
              <a:t>No Linux </a:t>
            </a:r>
            <a:r>
              <a:rPr lang="pt-BR" b="1" dirty="0" smtClean="0">
                <a:solidFill>
                  <a:srgbClr val="FF0000"/>
                </a:solidFill>
              </a:rPr>
              <a:t>TODOS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dispositivos </a:t>
            </a:r>
            <a:r>
              <a:rPr lang="pt-BR" dirty="0" smtClean="0"/>
              <a:t>são arquivos que estão dentro de </a:t>
            </a:r>
            <a:r>
              <a:rPr lang="pt-BR" sz="3200" b="1" dirty="0" smtClean="0">
                <a:solidFill>
                  <a:srgbClr val="FF0000"/>
                </a:solidFill>
              </a:rPr>
              <a:t>/dev</a:t>
            </a:r>
            <a:r>
              <a:rPr lang="pt-BR" dirty="0" smtClean="0"/>
              <a:t>. </a:t>
            </a:r>
            <a:r>
              <a:rPr lang="pt-BR" dirty="0" smtClean="0"/>
              <a:t>A</a:t>
            </a:r>
            <a:r>
              <a:rPr lang="pt-BR" dirty="0" smtClean="0"/>
              <a:t>s partições </a:t>
            </a:r>
            <a:r>
              <a:rPr lang="pt-BR" dirty="0" smtClean="0"/>
              <a:t>são </a:t>
            </a:r>
            <a:r>
              <a:rPr lang="pt-BR" dirty="0" smtClean="0"/>
              <a:t>os </a:t>
            </a:r>
            <a:r>
              <a:rPr lang="pt-BR" dirty="0" smtClean="0"/>
              <a:t>seguintes arquivos: </a:t>
            </a:r>
            <a:endParaRPr lang="pt-BR" dirty="0" smtClean="0"/>
          </a:p>
          <a:p>
            <a:pPr lvl="1"/>
            <a:r>
              <a:rPr lang="pt-BR" dirty="0" err="1" smtClean="0"/>
              <a:t>sda</a:t>
            </a:r>
            <a:r>
              <a:rPr lang="pt-BR" dirty="0" smtClean="0"/>
              <a:t>, sda1, sda2, sda3,...</a:t>
            </a:r>
          </a:p>
          <a:p>
            <a:pPr lvl="1"/>
            <a:r>
              <a:rPr lang="pt-BR" dirty="0" err="1" smtClean="0"/>
              <a:t>sdb</a:t>
            </a:r>
            <a:r>
              <a:rPr lang="pt-BR" dirty="0" smtClean="0"/>
              <a:t>, sdb1, sdb2, sdb3...</a:t>
            </a:r>
          </a:p>
          <a:p>
            <a:pPr lvl="1"/>
            <a:r>
              <a:rPr lang="pt-BR" dirty="0" err="1" smtClean="0"/>
              <a:t>sdc</a:t>
            </a:r>
            <a:r>
              <a:rPr lang="pt-BR" dirty="0" smtClean="0"/>
              <a:t>, ...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7257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Dispositivos de Armazenamento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80419"/>
              </p:ext>
            </p:extLst>
          </p:nvPr>
        </p:nvGraphicFramePr>
        <p:xfrm>
          <a:off x="1187624" y="1412776"/>
          <a:ext cx="65527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323528" y="3728119"/>
            <a:ext cx="774664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Tipo de dispositivo (</a:t>
            </a:r>
            <a:r>
              <a:rPr lang="pt-BR" sz="2000" b="1" dirty="0" err="1"/>
              <a:t>sd</a:t>
            </a:r>
            <a:r>
              <a:rPr lang="pt-BR" sz="2000" b="1" dirty="0"/>
              <a:t> = </a:t>
            </a:r>
            <a:r>
              <a:rPr lang="pt-BR" sz="2000" b="1" dirty="0" err="1" smtClean="0"/>
              <a:t>sata,usb,ide</a:t>
            </a:r>
            <a:r>
              <a:rPr lang="pt-BR" sz="2000" b="1" dirty="0" smtClean="0"/>
              <a:t>,...)</a:t>
            </a:r>
            <a:endParaRPr lang="pt-BR" sz="2000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179513" y="3498872"/>
            <a:ext cx="1485074" cy="858604"/>
            <a:chOff x="47621" y="362785"/>
            <a:chExt cx="1734169" cy="1002620"/>
          </a:xfrm>
        </p:grpSpPr>
        <p:sp>
          <p:nvSpPr>
            <p:cNvPr id="20" name="Pentágono 19"/>
            <p:cNvSpPr/>
            <p:nvPr/>
          </p:nvSpPr>
          <p:spPr>
            <a:xfrm>
              <a:off x="47621" y="362785"/>
              <a:ext cx="1734169" cy="100262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entágono 4"/>
            <p:cNvSpPr/>
            <p:nvPr/>
          </p:nvSpPr>
          <p:spPr>
            <a:xfrm>
              <a:off x="47621" y="362785"/>
              <a:ext cx="1483514" cy="1002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362" tIns="114681" rIns="57341" bIns="114681" numCol="1" spcCol="1270" anchor="ctr" anchorCtr="0">
              <a:noAutofit/>
            </a:bodyPr>
            <a:lstStyle/>
            <a:p>
              <a:pPr lvl="0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300" kern="1200" dirty="0" err="1" smtClean="0"/>
                <a:t>sd</a:t>
              </a:r>
              <a:endParaRPr lang="pt-BR" sz="4300" kern="1200" dirty="0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8602" y="4738367"/>
            <a:ext cx="774664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Letra que identifica o dispositivo (a=1º, b=2º</a:t>
            </a:r>
            <a:r>
              <a:rPr lang="pt-BR" sz="2000" b="1" dirty="0" smtClean="0"/>
              <a:t>, ... )</a:t>
            </a:r>
            <a:endParaRPr lang="pt-BR" sz="2000" b="1" dirty="0"/>
          </a:p>
        </p:txBody>
      </p:sp>
      <p:grpSp>
        <p:nvGrpSpPr>
          <p:cNvPr id="33" name="Grupo 32"/>
          <p:cNvGrpSpPr/>
          <p:nvPr/>
        </p:nvGrpSpPr>
        <p:grpSpPr>
          <a:xfrm>
            <a:off x="179513" y="4509120"/>
            <a:ext cx="1485074" cy="858604"/>
            <a:chOff x="47621" y="362785"/>
            <a:chExt cx="1734169" cy="1002620"/>
          </a:xfrm>
        </p:grpSpPr>
        <p:sp>
          <p:nvSpPr>
            <p:cNvPr id="34" name="Pentágono 33"/>
            <p:cNvSpPr/>
            <p:nvPr/>
          </p:nvSpPr>
          <p:spPr>
            <a:xfrm>
              <a:off x="47621" y="362785"/>
              <a:ext cx="1734169" cy="100262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ágono 4"/>
            <p:cNvSpPr/>
            <p:nvPr/>
          </p:nvSpPr>
          <p:spPr>
            <a:xfrm>
              <a:off x="47621" y="362785"/>
              <a:ext cx="1483514" cy="1002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362" tIns="114681" rIns="57341" bIns="114681" numCol="1" spcCol="1270" anchor="ctr" anchorCtr="0">
              <a:noAutofit/>
            </a:bodyPr>
            <a:lstStyle/>
            <a:p>
              <a:pPr lvl="0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300" kern="1200" dirty="0" smtClean="0"/>
                <a:t>a</a:t>
              </a:r>
              <a:endParaRPr lang="pt-BR" sz="4300" kern="1200" dirty="0"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368602" y="5746479"/>
            <a:ext cx="774664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Número que identifica a partição  (1 até 4) e 5 até ...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179513" y="5517232"/>
            <a:ext cx="1485074" cy="858604"/>
            <a:chOff x="47621" y="362785"/>
            <a:chExt cx="1734169" cy="1002620"/>
          </a:xfrm>
        </p:grpSpPr>
        <p:sp>
          <p:nvSpPr>
            <p:cNvPr id="38" name="Pentágono 37"/>
            <p:cNvSpPr/>
            <p:nvPr/>
          </p:nvSpPr>
          <p:spPr>
            <a:xfrm>
              <a:off x="47621" y="362785"/>
              <a:ext cx="1734169" cy="100262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Pentágono 4"/>
            <p:cNvSpPr/>
            <p:nvPr/>
          </p:nvSpPr>
          <p:spPr>
            <a:xfrm>
              <a:off x="47621" y="362785"/>
              <a:ext cx="1483514" cy="1002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362" tIns="114681" rIns="57341" bIns="114681" numCol="1" spcCol="1270" anchor="ctr" anchorCtr="0">
              <a:noAutofit/>
            </a:bodyPr>
            <a:lstStyle/>
            <a:p>
              <a:pPr lvl="0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300" kern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9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Dispositivos de Armazenamento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1471792"/>
              </p:ext>
            </p:extLst>
          </p:nvPr>
        </p:nvGraphicFramePr>
        <p:xfrm>
          <a:off x="251520" y="1744470"/>
          <a:ext cx="8640960" cy="492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696744"/>
              </a:tblGrid>
              <a:tr h="54721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</a:t>
                      </a:r>
                      <a:endParaRPr lang="pt-BR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/fd0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Primeira unidade de disquete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/fd1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Segunda</a:t>
                      </a:r>
                      <a:r>
                        <a:rPr lang="pt-BR" sz="1800" baseline="0" dirty="0" smtClean="0"/>
                        <a:t> unidade de disquete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sda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Primeiro</a:t>
                      </a:r>
                      <a:r>
                        <a:rPr lang="pt-BR" sz="1800" baseline="0" dirty="0" smtClean="0"/>
                        <a:t> disco rígido ( SCSI, </a:t>
                      </a:r>
                      <a:r>
                        <a:rPr lang="pt-BR" sz="1800" baseline="0" dirty="0" err="1" smtClean="0"/>
                        <a:t>Sata</a:t>
                      </a:r>
                      <a:r>
                        <a:rPr lang="pt-BR" sz="1800" baseline="0" dirty="0" smtClean="0"/>
                        <a:t>, IDE)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/sda1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Primeira partição do primeiro disco rígido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/sdb1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Primeira partição do segundo disco</a:t>
                      </a:r>
                      <a:r>
                        <a:rPr lang="pt-BR" sz="1800" baseline="0" dirty="0" smtClean="0"/>
                        <a:t> rígido ou removível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sdc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Terceiro disco</a:t>
                      </a:r>
                      <a:r>
                        <a:rPr lang="pt-BR" sz="1800" baseline="0" dirty="0" smtClean="0"/>
                        <a:t> rígido ou removível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/sr0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Primeiro dispositivo de CD/DVD</a:t>
                      </a:r>
                      <a:endParaRPr lang="pt-BR" sz="1800" dirty="0"/>
                    </a:p>
                  </a:txBody>
                  <a:tcPr anchor="ctr"/>
                </a:tc>
              </a:tr>
              <a:tr h="547210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effectLst/>
                        </a:rPr>
                        <a:t>/</a:t>
                      </a:r>
                      <a:r>
                        <a:rPr lang="pt-BR" sz="2000" b="1" dirty="0" err="1" smtClean="0">
                          <a:effectLst/>
                        </a:rPr>
                        <a:t>dev</a:t>
                      </a:r>
                      <a:r>
                        <a:rPr lang="pt-BR" sz="2000" b="1" dirty="0" smtClean="0">
                          <a:effectLst/>
                        </a:rPr>
                        <a:t>/sr1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Segundo dispositivo de CD/DVD</a:t>
                      </a:r>
                      <a:endParaRPr lang="pt-BR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Equivalências de Software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57260731"/>
              </p:ext>
            </p:extLst>
          </p:nvPr>
        </p:nvGraphicFramePr>
        <p:xfrm>
          <a:off x="323528" y="1615648"/>
          <a:ext cx="856895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298832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Equivalências de softwares entre Linux e Windows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Linux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Microsoft Office (Word, Excel, Power Point)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Libre</a:t>
                      </a:r>
                      <a:r>
                        <a:rPr lang="pt-BR" baseline="0" dirty="0" err="1" smtClean="0"/>
                        <a:t>Office</a:t>
                      </a:r>
                      <a:r>
                        <a:rPr lang="pt-BR" baseline="0" dirty="0" smtClean="0"/>
                        <a:t> (Writer, </a:t>
                      </a:r>
                      <a:r>
                        <a:rPr lang="pt-BR" baseline="0" dirty="0" err="1" smtClean="0"/>
                        <a:t>Calc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Impress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 Explorer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Nautilus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Dolphin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Rox-Filer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Konqueror</a:t>
                      </a:r>
                      <a:r>
                        <a:rPr lang="pt-BR" baseline="0" dirty="0" smtClean="0"/>
                        <a:t>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Paint</a:t>
                      </a:r>
                      <a:r>
                        <a:rPr lang="pt-BR" dirty="0" smtClean="0"/>
                        <a:t>, Photoshop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Kolourpaint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Gimp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Corel</a:t>
                      </a:r>
                      <a:r>
                        <a:rPr lang="pt-BR" baseline="0" dirty="0" smtClean="0"/>
                        <a:t> Draw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Inkscape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 Live Messenger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Kopete</a:t>
                      </a:r>
                      <a:r>
                        <a:rPr lang="pt-BR" dirty="0" smtClean="0"/>
                        <a:t>, Pidgin, AMSN, </a:t>
                      </a:r>
                      <a:r>
                        <a:rPr lang="pt-BR" dirty="0" err="1" smtClean="0"/>
                        <a:t>Emesene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Empathy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Acrobat Reader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Acrobat Reader, </a:t>
                      </a:r>
                      <a:r>
                        <a:rPr lang="pt-BR" dirty="0" err="1" smtClean="0"/>
                        <a:t>Evince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Xpdf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Kpdf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Bloco de notas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Gedit</a:t>
                      </a:r>
                      <a:r>
                        <a:rPr lang="pt-BR" dirty="0" smtClean="0"/>
                        <a:t>, Kate, Vim, Nano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Norton, AVG, Avast, McAfee, Panda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Clam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 err="1" smtClean="0"/>
                        <a:t>AntiVirus</a:t>
                      </a:r>
                      <a:r>
                        <a:rPr lang="pt-BR" sz="1600" dirty="0" smtClean="0"/>
                        <a:t>, </a:t>
                      </a:r>
                      <a:r>
                        <a:rPr lang="pt-BR" sz="1600" dirty="0" err="1" smtClean="0"/>
                        <a:t>Kaspersky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 Media Player, </a:t>
                      </a:r>
                      <a:r>
                        <a:rPr lang="pt-BR" dirty="0" err="1" smtClean="0"/>
                        <a:t>Winamp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Amarok</a:t>
                      </a:r>
                      <a:r>
                        <a:rPr lang="pt-BR" sz="1600" dirty="0" smtClean="0"/>
                        <a:t>, </a:t>
                      </a:r>
                      <a:r>
                        <a:rPr lang="pt-BR" sz="1600" dirty="0" err="1" smtClean="0"/>
                        <a:t>Rhithmbox</a:t>
                      </a:r>
                      <a:r>
                        <a:rPr lang="pt-BR" sz="1600" dirty="0" smtClean="0"/>
                        <a:t>,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err="1" smtClean="0"/>
                        <a:t>Audacious</a:t>
                      </a:r>
                      <a:r>
                        <a:rPr lang="pt-BR" sz="1600" baseline="0" dirty="0" smtClean="0"/>
                        <a:t>, XMMS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Origin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Gnuplot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Matlab,Mathematica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Mathematica,wxMaxima</a:t>
                      </a:r>
                      <a:r>
                        <a:rPr lang="pt-BR" sz="1600" dirty="0" smtClean="0"/>
                        <a:t>,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err="1" smtClean="0"/>
                        <a:t>Axion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Internet Explorer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Firefox, </a:t>
                      </a:r>
                      <a:r>
                        <a:rPr lang="pt-BR" sz="1600" dirty="0" err="1" smtClean="0"/>
                        <a:t>Chrome</a:t>
                      </a: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 Is Not 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Emulator)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555694" y="1700808"/>
            <a:ext cx="8229600" cy="49677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Implementa as </a:t>
            </a:r>
            <a:r>
              <a:rPr lang="pt-BR" sz="2400" dirty="0" err="1" smtClean="0"/>
              <a:t>APIs</a:t>
            </a:r>
            <a:r>
              <a:rPr lang="pt-BR" sz="2400" dirty="0" smtClean="0"/>
              <a:t> do Windows para o Linux</a:t>
            </a:r>
          </a:p>
          <a:p>
            <a:endParaRPr lang="pt-BR" sz="2400" dirty="0" smtClean="0"/>
          </a:p>
          <a:p>
            <a:r>
              <a:rPr lang="pt-BR" sz="2400" dirty="0" smtClean="0"/>
              <a:t>Quando um programa pede alguma coisa para o </a:t>
            </a:r>
            <a:r>
              <a:rPr lang="pt-BR" sz="2400" dirty="0" err="1" smtClean="0"/>
              <a:t>Wine</a:t>
            </a:r>
            <a:r>
              <a:rPr lang="pt-BR" sz="2400" dirty="0" smtClean="0"/>
              <a:t>, ao invés de emular o Windows, ele interpreta a solicitação e a executa diretamente no Linux.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162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 Is Not 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Emulator)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555694" y="1700808"/>
            <a:ext cx="8229600" cy="4967700"/>
          </a:xfrm>
        </p:spPr>
        <p:txBody>
          <a:bodyPr>
            <a:normAutofit/>
          </a:bodyPr>
          <a:lstStyle/>
          <a:p>
            <a:r>
              <a:rPr lang="pt-BR" sz="2400" dirty="0"/>
              <a:t>Permite executar alguns programas, jogos e utilitários do Windows no Linux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Existem </a:t>
            </a:r>
            <a:r>
              <a:rPr lang="pt-BR" sz="2400" dirty="0"/>
              <a:t>outras soluções para executar programas de Windows no Linux, </a:t>
            </a:r>
            <a:r>
              <a:rPr lang="pt-BR" sz="2400" dirty="0" smtClean="0"/>
              <a:t>como </a:t>
            </a:r>
            <a:r>
              <a:rPr lang="pt-BR" sz="2400" dirty="0" err="1"/>
              <a:t>CrossOver</a:t>
            </a:r>
            <a:r>
              <a:rPr lang="pt-BR" sz="2400" dirty="0"/>
              <a:t> Office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162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tângulo 4"/>
          <p:cNvSpPr/>
          <p:nvPr/>
        </p:nvSpPr>
        <p:spPr>
          <a:xfrm>
            <a:off x="251520" y="5805264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http://stephengentle.com/media/blog/photoshop.png</a:t>
            </a:r>
          </a:p>
        </p:txBody>
      </p:sp>
    </p:spTree>
    <p:extLst>
      <p:ext uri="{BB962C8B-B14F-4D97-AF65-F5344CB8AC3E}">
        <p14:creationId xmlns:p14="http://schemas.microsoft.com/office/powerpoint/2010/main" val="25323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 smtClean="0"/>
              <a:t>Os </a:t>
            </a:r>
            <a:r>
              <a:rPr lang="pt-BR" sz="3200" dirty="0"/>
              <a:t>programas para o Windows (.</a:t>
            </a:r>
            <a:r>
              <a:rPr lang="pt-BR" sz="3200" dirty="0" err="1"/>
              <a:t>exe</a:t>
            </a:r>
            <a:r>
              <a:rPr lang="pt-BR" sz="3200" dirty="0"/>
              <a:t>) não são executados pelo </a:t>
            </a:r>
            <a:r>
              <a:rPr lang="pt-BR" sz="3200" dirty="0" err="1" smtClean="0"/>
              <a:t>Kernel</a:t>
            </a:r>
            <a:r>
              <a:rPr lang="pt-BR" sz="3200" dirty="0" smtClean="0"/>
              <a:t> do Linux.</a:t>
            </a:r>
          </a:p>
          <a:p>
            <a:endParaRPr lang="pt-BR" sz="3200" dirty="0" smtClean="0"/>
          </a:p>
          <a:p>
            <a:r>
              <a:rPr lang="pt-BR" sz="3200" dirty="0" smtClean="0"/>
              <a:t>Nem os executáveis do Linux não são executados pelo Windows.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7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25" y="549275"/>
            <a:ext cx="9217025" cy="5759450"/>
          </a:xfrm>
        </p:spPr>
      </p:pic>
      <p:sp>
        <p:nvSpPr>
          <p:cNvPr id="5" name="Retângulo 4"/>
          <p:cNvSpPr/>
          <p:nvPr/>
        </p:nvSpPr>
        <p:spPr>
          <a:xfrm>
            <a:off x="251520" y="5652799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www.barisione.org/blog-files/2007/01/ies4linux.png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6" y="186397"/>
            <a:ext cx="8036420" cy="62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3396144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endParaRPr lang="x-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2028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instaladores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Modo texto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4800" b="1" dirty="0" smtClean="0"/>
              <a:t>Gráfico</a:t>
            </a:r>
          </a:p>
        </p:txBody>
      </p:sp>
    </p:spTree>
    <p:extLst>
      <p:ext uri="{BB962C8B-B14F-4D97-AF65-F5344CB8AC3E}">
        <p14:creationId xmlns:p14="http://schemas.microsoft.com/office/powerpoint/2010/main" val="4116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Instaladores no Modo Texto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842176" cy="4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Instaladores no Modo Texto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71839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Instaladores Gráficos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056784" cy="52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Instaladores Gráficos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4186"/>
            <a:ext cx="6912768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da Instalação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 smtClean="0"/>
              <a:t>Seleção do Idioma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Configuração do teclado</a:t>
            </a:r>
          </a:p>
          <a:p>
            <a:pPr>
              <a:lnSpc>
                <a:spcPct val="150000"/>
              </a:lnSpc>
            </a:pPr>
            <a:r>
              <a:rPr lang="pt-BR" sz="3200" dirty="0" err="1" smtClean="0"/>
              <a:t>Particionamento</a:t>
            </a:r>
            <a:endParaRPr lang="pt-BR" sz="3200" dirty="0" smtClean="0"/>
          </a:p>
          <a:p>
            <a:pPr>
              <a:lnSpc>
                <a:spcPct val="150000"/>
              </a:lnSpc>
            </a:pPr>
            <a:r>
              <a:rPr lang="pt-BR" sz="3200" dirty="0" smtClean="0"/>
              <a:t>Seleção e instalação de pacotes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Configurações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Gerenciador de Boot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1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Idioma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Suporte a múltiplos idiomas.</a:t>
            </a:r>
          </a:p>
          <a:p>
            <a:endParaRPr lang="pt-BR" dirty="0"/>
          </a:p>
          <a:p>
            <a:r>
              <a:rPr lang="pt-BR" dirty="0" smtClean="0"/>
              <a:t>Instalador (</a:t>
            </a:r>
            <a:r>
              <a:rPr lang="pt-BR" dirty="0" err="1" smtClean="0"/>
              <a:t>ubuntu</a:t>
            </a:r>
            <a:r>
              <a:rPr lang="pt-BR" dirty="0" smtClean="0"/>
              <a:t>) já faz o download e as configurações necessárias automaticamente.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 smtClean="0"/>
              <a:t>Linux raramente se baseia na extensão do arquivo para saber com o que abri-lo</a:t>
            </a:r>
          </a:p>
          <a:p>
            <a:endParaRPr lang="pt-BR" sz="3200" dirty="0"/>
          </a:p>
          <a:p>
            <a:r>
              <a:rPr lang="pt-BR" sz="3200" dirty="0" smtClean="0"/>
              <a:t>Assim é comum encontrar arquivos sem extensão que são:</a:t>
            </a:r>
          </a:p>
          <a:p>
            <a:pPr lvl="1"/>
            <a:r>
              <a:rPr lang="pt-BR" dirty="0" smtClean="0"/>
              <a:t>Executáveis</a:t>
            </a:r>
          </a:p>
          <a:p>
            <a:pPr lvl="1"/>
            <a:r>
              <a:rPr lang="pt-BR" dirty="0" smtClean="0"/>
              <a:t>Imagens</a:t>
            </a:r>
          </a:p>
          <a:p>
            <a:pPr lvl="1"/>
            <a:r>
              <a:rPr lang="pt-BR" dirty="0" smtClean="0"/>
              <a:t>Arquivos de texto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5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 do teclado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Muito importante configurar o teclado corretamente nessa fase. Após isso fica muito mais </a:t>
            </a:r>
            <a:r>
              <a:rPr lang="pt-BR" dirty="0" err="1" smtClean="0"/>
              <a:t>dificil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Sempre testar as teclas: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\ ~ “ $ * ? ! @ [ ] { } ç</a:t>
            </a:r>
          </a:p>
        </p:txBody>
      </p:sp>
    </p:spTree>
    <p:extLst>
      <p:ext uri="{BB962C8B-B14F-4D97-AF65-F5344CB8AC3E}">
        <p14:creationId xmlns:p14="http://schemas.microsoft.com/office/powerpoint/2010/main" val="10564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/>
              <a:t>Como a velocidade é maior no inicio do disco, coloque os sistemas operacionais e arquivos mais usados no inicio</a:t>
            </a:r>
            <a:r>
              <a:rPr lang="pt-BR" sz="3600" dirty="0" smtClean="0"/>
              <a:t>.</a:t>
            </a:r>
          </a:p>
          <a:p>
            <a:endParaRPr lang="pt-BR" sz="3600" dirty="0"/>
          </a:p>
          <a:p>
            <a:r>
              <a:rPr lang="pt-BR" sz="3600" dirty="0"/>
              <a:t>O backup </a:t>
            </a:r>
            <a:r>
              <a:rPr lang="pt-BR" sz="3600" dirty="0" smtClean="0"/>
              <a:t>e </a:t>
            </a:r>
            <a:r>
              <a:rPr lang="pt-BR" sz="3600" dirty="0"/>
              <a:t>a Swap no final.</a:t>
            </a:r>
          </a:p>
          <a:p>
            <a:pPr marL="0" indent="0">
              <a:buNone/>
            </a:pPr>
            <a:endParaRPr lang="pt-B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7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Área de memória virtual (em disco)</a:t>
            </a:r>
          </a:p>
          <a:p>
            <a:endParaRPr lang="pt-BR" dirty="0"/>
          </a:p>
          <a:p>
            <a:r>
              <a:rPr lang="pt-BR" dirty="0" smtClean="0"/>
              <a:t>Utilizada quando acaba a memória principal (RAM)</a:t>
            </a:r>
          </a:p>
          <a:p>
            <a:endParaRPr lang="pt-BR" dirty="0"/>
          </a:p>
          <a:p>
            <a:r>
              <a:rPr lang="pt-BR" dirty="0" smtClean="0"/>
              <a:t>Lenta (velocidade de leitura/escrita) do HD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20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funciona um disco rígido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00808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/>
        </p:nvSpPr>
        <p:spPr>
          <a:xfrm>
            <a:off x="1706741" y="1749253"/>
            <a:ext cx="5616258" cy="5616258"/>
          </a:xfrm>
          <a:prstGeom prst="ellipse">
            <a:avLst/>
          </a:prstGeom>
          <a:solidFill>
            <a:srgbClr val="00FF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94562" y="1037074"/>
            <a:ext cx="7040617" cy="704061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34603" y="1677115"/>
            <a:ext cx="5760535" cy="576053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315328" y="2357840"/>
            <a:ext cx="4399084" cy="439908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820185" y="2862699"/>
            <a:ext cx="3389370" cy="338936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773201" y="3815715"/>
            <a:ext cx="1483339" cy="148333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971866" y="4005064"/>
            <a:ext cx="2778639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Conector reto 25"/>
          <p:cNvCxnSpPr>
            <a:stCxn id="29" idx="1"/>
          </p:cNvCxnSpPr>
          <p:nvPr/>
        </p:nvCxnSpPr>
        <p:spPr>
          <a:xfrm flipH="1">
            <a:off x="395536" y="4565167"/>
            <a:ext cx="576330" cy="124788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9" idx="3"/>
          </p:cNvCxnSpPr>
          <p:nvPr/>
        </p:nvCxnSpPr>
        <p:spPr>
          <a:xfrm>
            <a:off x="3750505" y="4565167"/>
            <a:ext cx="4998888" cy="124788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2820185" y="1844824"/>
            <a:ext cx="3776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 Rígido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agem 28" descr="Curso Linux [Executando] - Oracle VM VirtualBox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37203" r="20768" b="52940"/>
          <a:stretch/>
        </p:blipFill>
        <p:spPr>
          <a:xfrm>
            <a:off x="971866" y="4365104"/>
            <a:ext cx="2778639" cy="400125"/>
          </a:xfrm>
          <a:prstGeom prst="rect">
            <a:avLst/>
          </a:prstGeom>
        </p:spPr>
      </p:pic>
      <p:pic>
        <p:nvPicPr>
          <p:cNvPr id="30" name="Imagem 29" descr="Curso Linux [Executando] - Oracle VM VirtualB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37203" r="20768" b="52940"/>
          <a:stretch/>
        </p:blipFill>
        <p:spPr>
          <a:xfrm>
            <a:off x="324457" y="5805264"/>
            <a:ext cx="8424936" cy="893601"/>
          </a:xfrm>
          <a:prstGeom prst="rect">
            <a:avLst/>
          </a:prstGeom>
        </p:spPr>
      </p:pic>
      <p:sp>
        <p:nvSpPr>
          <p:cNvPr id="67" name="CaixaDeTexto 66"/>
          <p:cNvSpPr txBox="1"/>
          <p:nvPr/>
        </p:nvSpPr>
        <p:spPr>
          <a:xfrm>
            <a:off x="1077821" y="3212976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Velocidade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Sugestão de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43890741"/>
              </p:ext>
            </p:extLst>
          </p:nvPr>
        </p:nvGraphicFramePr>
        <p:xfrm>
          <a:off x="539552" y="2564904"/>
          <a:ext cx="8208912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83280001"/>
              </p:ext>
            </p:extLst>
          </p:nvPr>
        </p:nvGraphicFramePr>
        <p:xfrm>
          <a:off x="539552" y="4437112"/>
          <a:ext cx="8208912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9552" y="1958380"/>
            <a:ext cx="438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Windows + Linux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0500" y="3789040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Linux + Linux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9418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Gerenciador de BOOT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Programa que permite escolher qual sistema operacional será carregado.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GRUB – Utilizado atualmente</a:t>
            </a:r>
          </a:p>
          <a:p>
            <a:endParaRPr lang="pt-BR" dirty="0" smtClean="0"/>
          </a:p>
          <a:p>
            <a:r>
              <a:rPr lang="pt-BR" dirty="0" smtClean="0"/>
              <a:t>LILO - Defasado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9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4212"/>
            <a:ext cx="6871805" cy="4359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50" y="2636912"/>
            <a:ext cx="5407430" cy="405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LILO –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8580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8" y="3068960"/>
            <a:ext cx="47625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>
                <a:hlinkClick r:id="rId2"/>
              </a:rPr>
              <a:t>http://www.guiafoca.org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http://wiki.winehq.org</a:t>
            </a:r>
            <a:r>
              <a:rPr lang="pt-BR" sz="2000" dirty="0" smtClean="0">
                <a:hlinkClick r:id="rId3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4"/>
              </a:rPr>
              <a:t>http://</a:t>
            </a:r>
            <a:r>
              <a:rPr lang="pt-BR" sz="2000" dirty="0" smtClean="0">
                <a:hlinkClick r:id="rId4"/>
              </a:rPr>
              <a:t>en.wikipedia.org/wiki/LILO_(boot_loader)</a:t>
            </a:r>
            <a:endParaRPr lang="pt-BR" sz="2000" dirty="0" smtClean="0"/>
          </a:p>
          <a:p>
            <a:r>
              <a:rPr lang="pt-BR" sz="2000" dirty="0">
                <a:hlinkClick r:id="rId5"/>
              </a:rPr>
              <a:t>http://</a:t>
            </a:r>
            <a:r>
              <a:rPr lang="pt-BR" sz="2000" dirty="0" smtClean="0">
                <a:hlinkClick r:id="rId5"/>
              </a:rPr>
              <a:t>en.wikipedia.org/wiki/GNU_GRUB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4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1956" r="50761" b="40739"/>
          <a:stretch/>
        </p:blipFill>
        <p:spPr bwMode="auto">
          <a:xfrm>
            <a:off x="755575" y="2852936"/>
            <a:ext cx="3564835" cy="360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28499" r="45962" b="20566"/>
          <a:stretch/>
        </p:blipFill>
        <p:spPr bwMode="auto">
          <a:xfrm>
            <a:off x="5796136" y="4096283"/>
            <a:ext cx="2899243" cy="257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12477" r="72793" b="73001"/>
          <a:stretch/>
        </p:blipFill>
        <p:spPr bwMode="auto">
          <a:xfrm>
            <a:off x="7020272" y="2741971"/>
            <a:ext cx="1381386" cy="138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2699792" y="3387312"/>
            <a:ext cx="3960441" cy="85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/>
              <a:t>Mudar a extensão</a:t>
            </a:r>
            <a:endParaRPr lang="pt-BR" sz="18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Windows usa as extensões como base para saber como abrir um arquivo.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01" y="5085184"/>
            <a:ext cx="1261911" cy="12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24186" r="72793" b="73543"/>
          <a:stretch/>
        </p:blipFill>
        <p:spPr bwMode="auto">
          <a:xfrm>
            <a:off x="6674579" y="4907491"/>
            <a:ext cx="1381386" cy="2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2699791" y="3850750"/>
            <a:ext cx="3960441" cy="85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/>
              <a:t>Mudar a extensão</a:t>
            </a:r>
            <a:endParaRPr lang="pt-BR" sz="18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Linux também, mas isso depende de qual </a:t>
            </a:r>
            <a:r>
              <a:rPr lang="pt-BR" b="1" dirty="0" smtClean="0">
                <a:solidFill>
                  <a:srgbClr val="FF0000"/>
                </a:solidFill>
              </a:rPr>
              <a:t>gerenciador de arquivos</a:t>
            </a:r>
            <a:r>
              <a:rPr lang="pt-BR" b="1" dirty="0" smtClean="0"/>
              <a:t> </a:t>
            </a:r>
            <a:r>
              <a:rPr lang="pt-BR" dirty="0" smtClean="0"/>
              <a:t>você usa e de outros fatores.</a:t>
            </a:r>
            <a:endParaRPr lang="pt-BR" dirty="0"/>
          </a:p>
        </p:txBody>
      </p:sp>
      <p:pic>
        <p:nvPicPr>
          <p:cNvPr id="10" name="Picture 2" descr="http://upload.wikimedia.org/wikipedia/commons/thumb/3/35/Tux.svg/500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783471"/>
            <a:ext cx="1512168" cy="17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1956" r="69269" b="69450"/>
          <a:stretch/>
        </p:blipFill>
        <p:spPr bwMode="auto">
          <a:xfrm>
            <a:off x="6749916" y="3423757"/>
            <a:ext cx="1308356" cy="141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1956" r="69947" b="65651"/>
          <a:stretch/>
        </p:blipFill>
        <p:spPr bwMode="auto">
          <a:xfrm>
            <a:off x="1259632" y="3423757"/>
            <a:ext cx="1225625" cy="170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Flexibilidade nos programas!</a:t>
            </a:r>
          </a:p>
          <a:p>
            <a:endParaRPr lang="pt-BR" dirty="0"/>
          </a:p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Desistale</a:t>
            </a:r>
            <a:r>
              <a:rPr lang="pt-BR" dirty="0" smtClean="0"/>
              <a:t> o Windows Media Player e o Internet Explorer do Windows?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 se você desinstalar o Windows Explorer?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 o Explorer?</a:t>
            </a:r>
          </a:p>
        </p:txBody>
      </p:sp>
    </p:spTree>
    <p:extLst>
      <p:ext uri="{BB962C8B-B14F-4D97-AF65-F5344CB8AC3E}">
        <p14:creationId xmlns:p14="http://schemas.microsoft.com/office/powerpoint/2010/main" val="1941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Gerenciador de Arquivos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4400" dirty="0" smtClean="0"/>
              <a:t>Alguém já usou outro File manager no lugar do </a:t>
            </a:r>
            <a:r>
              <a:rPr lang="pt-BR" sz="4400" b="1" dirty="0" smtClean="0"/>
              <a:t>Windows Explorer?</a:t>
            </a:r>
          </a:p>
        </p:txBody>
      </p:sp>
    </p:spTree>
    <p:extLst>
      <p:ext uri="{BB962C8B-B14F-4D97-AF65-F5344CB8AC3E}">
        <p14:creationId xmlns:p14="http://schemas.microsoft.com/office/powerpoint/2010/main" val="22334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Diferenças</a:t>
            </a:r>
            <a:endParaRPr lang="pt-BR" dirty="0"/>
          </a:p>
        </p:txBody>
      </p:sp>
      <p:pic>
        <p:nvPicPr>
          <p:cNvPr id="3074" name="Picture 2" descr="http://www.kde.org/announcements/4.1/screenshots/dolphin-filter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60388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79512" y="1597779"/>
            <a:ext cx="2478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err="1"/>
              <a:t>Dolphin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5332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1227</Words>
  <Application>Microsoft Office PowerPoint</Application>
  <PresentationFormat>Apresentação na tela (4:3)</PresentationFormat>
  <Paragraphs>270</Paragraphs>
  <Slides>49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/>
      <vt:lpstr>Introdução ao Sistema Operacional Linux</vt:lpstr>
      <vt:lpstr>Principais Diferenças</vt:lpstr>
      <vt:lpstr>Principais Diferenças</vt:lpstr>
      <vt:lpstr>Principais Diferenças</vt:lpstr>
      <vt:lpstr>Principais Diferenças</vt:lpstr>
      <vt:lpstr>Principais Diferenças</vt:lpstr>
      <vt:lpstr>Principais Diferenças</vt:lpstr>
      <vt:lpstr>Exemplo: Gerenciador de Arquivos</vt:lpstr>
      <vt:lpstr>Principais Diferenças</vt:lpstr>
      <vt:lpstr>Principais Diferenças</vt:lpstr>
      <vt:lpstr>Principais Diferenças</vt:lpstr>
      <vt:lpstr>Principais Diferenças</vt:lpstr>
      <vt:lpstr>Principais Diferenças</vt:lpstr>
      <vt:lpstr>Principais Diferenças</vt:lpstr>
      <vt:lpstr>Principais Diferenças</vt:lpstr>
      <vt:lpstr>Raiz do sistema</vt:lpstr>
      <vt:lpstr>Diferenças entre o / e o C:</vt:lpstr>
      <vt:lpstr>Raiz do sistema</vt:lpstr>
      <vt:lpstr>Organização da RAIZ do sistema</vt:lpstr>
      <vt:lpstr>Organização da RAIZ do sistema</vt:lpstr>
      <vt:lpstr>O que existe dentro do / ?</vt:lpstr>
      <vt:lpstr>O que existe dentro do / ?</vt:lpstr>
      <vt:lpstr>Dispositivos de Armazenamento</vt:lpstr>
      <vt:lpstr>Dispositivos de Armazenamento</vt:lpstr>
      <vt:lpstr>Dispositivos de Armazenamento</vt:lpstr>
      <vt:lpstr>Equivalências de Software</vt:lpstr>
      <vt:lpstr>O Wine (Wine Is Not an Emulator)</vt:lpstr>
      <vt:lpstr>O Wine (Wine Is Not an Emulator)</vt:lpstr>
      <vt:lpstr>Apresentação do PowerPoint</vt:lpstr>
      <vt:lpstr>Apresentação do PowerPoint</vt:lpstr>
      <vt:lpstr>Apresentação do PowerPoint</vt:lpstr>
      <vt:lpstr>Instalação</vt:lpstr>
      <vt:lpstr>Tipos de instaladores</vt:lpstr>
      <vt:lpstr>Instaladores no Modo Texto</vt:lpstr>
      <vt:lpstr>Instaladores no Modo Texto</vt:lpstr>
      <vt:lpstr>Instaladores Gráficos</vt:lpstr>
      <vt:lpstr>Instaladores Gráficos</vt:lpstr>
      <vt:lpstr>Passos da Instalação</vt:lpstr>
      <vt:lpstr>Idioma</vt:lpstr>
      <vt:lpstr>Configuração do teclado</vt:lpstr>
      <vt:lpstr>Particionamento</vt:lpstr>
      <vt:lpstr>Swap</vt:lpstr>
      <vt:lpstr>Como funciona um disco rígido</vt:lpstr>
      <vt:lpstr>Particionamento</vt:lpstr>
      <vt:lpstr>Sugestão de Particionamento</vt:lpstr>
      <vt:lpstr>Gerenciador de BOOT</vt:lpstr>
      <vt:lpstr>GRUB</vt:lpstr>
      <vt:lpstr>LILO – LInux LOader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Sistema Operacional Linux</dc:title>
  <dc:creator>Gabriel</dc:creator>
  <cp:lastModifiedBy>Gabriel</cp:lastModifiedBy>
  <cp:revision>72</cp:revision>
  <dcterms:modified xsi:type="dcterms:W3CDTF">2013-04-02T20:37:02Z</dcterms:modified>
</cp:coreProperties>
</file>