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75" r:id="rId10"/>
    <p:sldId id="264" r:id="rId11"/>
    <p:sldId id="265" r:id="rId12"/>
    <p:sldId id="277" r:id="rId13"/>
    <p:sldId id="276" r:id="rId14"/>
    <p:sldId id="267" r:id="rId15"/>
    <p:sldId id="266" r:id="rId16"/>
    <p:sldId id="278" r:id="rId17"/>
    <p:sldId id="268" r:id="rId18"/>
    <p:sldId id="269" r:id="rId19"/>
    <p:sldId id="270" r:id="rId20"/>
    <p:sldId id="271" r:id="rId21"/>
    <p:sldId id="272" r:id="rId22"/>
    <p:sldId id="274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4622" autoAdjust="0"/>
  </p:normalViewPr>
  <p:slideViewPr>
    <p:cSldViewPr>
      <p:cViewPr>
        <p:scale>
          <a:sx n="75" d="100"/>
          <a:sy n="75" d="100"/>
        </p:scale>
        <p:origin x="-106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x-none" sz="1100"/>
              <a:t>
</a:t>
            </a:r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</p:txBody>
      </p:sp>
    </p:spTree>
    <p:extLst>
      <p:ext uri="{BB962C8B-B14F-4D97-AF65-F5344CB8AC3E}">
        <p14:creationId xmlns:p14="http://schemas.microsoft.com/office/powerpoint/2010/main" val="2338102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91055C-8CB7-4BBA-95FB-203173C9F823}" type="datetimeFigureOut">
              <a:rPr lang="pt-BR" smtClean="0"/>
              <a:t>23/04/2013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A8FB78-6FEE-438C-8042-1B17371B9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5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47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1" r:id="rId4"/>
    <p:sldLayoutId id="2147483662" r:id="rId5"/>
    <p:sldLayoutId id="214748366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07504" y="3026812"/>
            <a:ext cx="8928992" cy="166196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Sistema Operacional </a:t>
            </a:r>
            <a:r>
              <a:rPr lang="x-none" sz="9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 sz="1800"/>
              <a:t>Responsáveis:</a:t>
            </a:r>
          </a:p>
          <a:p>
            <a:pPr lvl="0" rtl="0">
              <a:buNone/>
            </a:pPr>
            <a:r>
              <a:rPr lang="x-none" sz="1800"/>
              <a:t>Professora Dra. </a:t>
            </a:r>
            <a:r>
              <a:rPr lang="x-none" sz="1800" b="1"/>
              <a:t>Renata Spolon Lobato</a:t>
            </a:r>
          </a:p>
          <a:p>
            <a:pPr>
              <a:buNone/>
            </a:pPr>
            <a:r>
              <a:rPr lang="x-none" sz="1800"/>
              <a:t>Graduando </a:t>
            </a:r>
            <a:r>
              <a:rPr lang="x-none" sz="1800" b="1"/>
              <a:t>Gabriel Henrique Martinez Saraiva</a:t>
            </a:r>
          </a:p>
        </p:txBody>
      </p:sp>
      <p:sp>
        <p:nvSpPr>
          <p:cNvPr id="4" name="Shape 51"/>
          <p:cNvSpPr txBox="1">
            <a:spLocks/>
          </p:cNvSpPr>
          <p:nvPr/>
        </p:nvSpPr>
        <p:spPr>
          <a:xfrm>
            <a:off x="218852" y="5775648"/>
            <a:ext cx="8745636" cy="10156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5400" b="0" dirty="0" smtClean="0">
                <a:solidFill>
                  <a:schemeClr val="tx1"/>
                </a:solidFill>
              </a:rPr>
              <a:t>Aula </a:t>
            </a:r>
            <a:r>
              <a:rPr lang="pt-BR" sz="5400" b="0" dirty="0" smtClean="0">
                <a:solidFill>
                  <a:schemeClr val="tx1"/>
                </a:solidFill>
              </a:rPr>
              <a:t>5</a:t>
            </a:r>
            <a:endParaRPr lang="x-none" sz="34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 do &gt;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 descr="200.145.202.14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" r="40972" b="57655"/>
          <a:stretch/>
        </p:blipFill>
        <p:spPr>
          <a:xfrm>
            <a:off x="107503" y="1628800"/>
            <a:ext cx="895709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 do &gt;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200.145.202.14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" r="37778" b="45361"/>
          <a:stretch/>
        </p:blipFill>
        <p:spPr>
          <a:xfrm>
            <a:off x="32667" y="1556792"/>
            <a:ext cx="90683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Uso:</a:t>
            </a:r>
          </a:p>
          <a:p>
            <a:pPr marL="457200" lvl="1" indent="0">
              <a:buNone/>
            </a:pPr>
            <a:r>
              <a:rPr lang="pt-BR" sz="3600" b="1" dirty="0" smtClean="0"/>
              <a:t>comando &gt;&gt; </a:t>
            </a:r>
            <a:r>
              <a:rPr lang="pt-BR" sz="3600" b="1" dirty="0" err="1" smtClean="0"/>
              <a:t>arquivo_destino</a:t>
            </a:r>
            <a:endParaRPr lang="pt-BR" sz="3600" b="1" dirty="0" smtClean="0"/>
          </a:p>
          <a:p>
            <a:pPr marL="457200" lvl="1" indent="0">
              <a:buNone/>
            </a:pPr>
            <a:r>
              <a:rPr lang="pt-BR" dirty="0" smtClean="0"/>
              <a:t>Envia </a:t>
            </a:r>
            <a:r>
              <a:rPr lang="pt-BR" dirty="0"/>
              <a:t>a saída padrão </a:t>
            </a:r>
            <a:r>
              <a:rPr lang="pt-BR" dirty="0" smtClean="0"/>
              <a:t>para o final do </a:t>
            </a:r>
            <a:r>
              <a:rPr lang="pt-BR" dirty="0" err="1" smtClean="0"/>
              <a:t>arquivo_destino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3600" b="1" dirty="0" smtClean="0"/>
              <a:t>comando 2&gt;&gt; </a:t>
            </a:r>
            <a:r>
              <a:rPr lang="pt-BR" sz="3600" b="1" dirty="0" err="1" smtClean="0"/>
              <a:t>arquivo_destino</a:t>
            </a:r>
            <a:endParaRPr lang="pt-BR" sz="3600" b="1" dirty="0" smtClean="0"/>
          </a:p>
          <a:p>
            <a:pPr marL="457200" lvl="1" indent="0">
              <a:buNone/>
            </a:pPr>
            <a:r>
              <a:rPr lang="pt-BR" dirty="0" smtClean="0"/>
              <a:t>Envia </a:t>
            </a:r>
            <a:r>
              <a:rPr lang="pt-BR" dirty="0"/>
              <a:t>a saída de erros </a:t>
            </a:r>
            <a:r>
              <a:rPr lang="pt-BR" dirty="0" smtClean="0"/>
              <a:t>para </a:t>
            </a:r>
            <a:r>
              <a:rPr lang="pt-BR" dirty="0"/>
              <a:t>o final do</a:t>
            </a:r>
            <a:r>
              <a:rPr lang="pt-BR" dirty="0" smtClean="0"/>
              <a:t> </a:t>
            </a:r>
            <a:r>
              <a:rPr lang="pt-BR" dirty="0" err="1"/>
              <a:t>arquivo_destino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2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Envia a saída de um programa para um arquivo</a:t>
            </a:r>
            <a:r>
              <a:rPr lang="pt-BR" sz="3600" dirty="0" smtClean="0"/>
              <a:t>.</a:t>
            </a:r>
          </a:p>
          <a:p>
            <a:endParaRPr lang="pt-BR" sz="3600" dirty="0" smtClean="0"/>
          </a:p>
          <a:p>
            <a:r>
              <a:rPr lang="pt-BR" sz="3600" dirty="0" smtClean="0"/>
              <a:t>Quando usado com um arquivo ele cria o arquivo ou o </a:t>
            </a:r>
            <a:r>
              <a:rPr lang="pt-BR" sz="5400" b="1" dirty="0" smtClean="0"/>
              <a:t>adiciona o conteúdo ao arquivo.</a:t>
            </a:r>
          </a:p>
          <a:p>
            <a:pPr marL="457200" lvl="1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2762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200.145.202.14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" r="61111" b="40257"/>
          <a:stretch/>
        </p:blipFill>
        <p:spPr>
          <a:xfrm>
            <a:off x="1403648" y="1772816"/>
            <a:ext cx="5764694" cy="49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Envia o conteúdo de um arquivo para a entrada de um comando.</a:t>
            </a:r>
          </a:p>
          <a:p>
            <a:r>
              <a:rPr lang="pt-BR" sz="3600" dirty="0" smtClean="0"/>
              <a:t>Uso:</a:t>
            </a:r>
          </a:p>
          <a:p>
            <a:pPr marL="457200" lvl="1" indent="0">
              <a:buNone/>
            </a:pPr>
            <a:r>
              <a:rPr lang="pt-BR" sz="2400" dirty="0" smtClean="0"/>
              <a:t>comando &lt; arquivo (Envia o conteúdo de um arquivo para 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stdin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smtClean="0"/>
              <a:t>de um programa)</a:t>
            </a:r>
          </a:p>
          <a:p>
            <a:pPr marL="457200" lvl="1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715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 do &lt;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200.145.202.14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" t="4496" r="25970" b="51460"/>
          <a:stretch/>
        </p:blipFill>
        <p:spPr>
          <a:xfrm>
            <a:off x="1115616" y="3212976"/>
            <a:ext cx="6702424" cy="22987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0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Envia o </a:t>
            </a:r>
            <a:r>
              <a:rPr lang="pt-BR" sz="3600" dirty="0" err="1" smtClean="0"/>
              <a:t>stdin</a:t>
            </a:r>
            <a:r>
              <a:rPr lang="pt-BR" sz="3600" dirty="0" smtClean="0"/>
              <a:t> de uma única vez até encontrar o </a:t>
            </a:r>
            <a:r>
              <a:rPr lang="pt-BR" sz="4000" b="1" dirty="0" smtClean="0"/>
              <a:t>marcador de final</a:t>
            </a:r>
            <a:r>
              <a:rPr lang="pt-BR" sz="3600" dirty="0" smtClean="0"/>
              <a:t>.</a:t>
            </a:r>
            <a:br>
              <a:rPr lang="pt-BR" sz="3600" dirty="0" smtClean="0"/>
            </a:br>
            <a:r>
              <a:rPr lang="pt-BR" sz="1800" dirty="0" smtClean="0"/>
              <a:t>Útil para gravar dentro de um arquivo sem precisar abrir o mesmo</a:t>
            </a:r>
          </a:p>
          <a:p>
            <a:endParaRPr lang="pt-BR" sz="1800" dirty="0"/>
          </a:p>
          <a:p>
            <a:endParaRPr lang="pt-BR" sz="1800" dirty="0" smtClean="0"/>
          </a:p>
          <a:p>
            <a:r>
              <a:rPr lang="pt-BR" sz="3600" dirty="0" smtClean="0"/>
              <a:t>Uso:</a:t>
            </a:r>
          </a:p>
          <a:p>
            <a:pPr marL="457200" lvl="1" indent="0">
              <a:buNone/>
            </a:pPr>
            <a:r>
              <a:rPr lang="pt-BR" sz="2400" dirty="0" smtClean="0"/>
              <a:t>comando &lt;&lt; [marcador de final]</a:t>
            </a:r>
          </a:p>
          <a:p>
            <a:pPr marL="457200" lvl="1" indent="0"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&lt;&lt; </a:t>
            </a:r>
            <a:r>
              <a:rPr lang="pt-BR" dirty="0" err="1" smtClean="0"/>
              <a:t>eof</a:t>
            </a:r>
            <a:r>
              <a:rPr lang="pt-BR" dirty="0" smtClean="0"/>
              <a:t> &gt;&gt; </a:t>
            </a:r>
            <a:r>
              <a:rPr lang="pt-BR" dirty="0" err="1" smtClean="0"/>
              <a:t>meu_arquivo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b="1" dirty="0" smtClean="0"/>
              <a:t>http</a:t>
            </a:r>
            <a:r>
              <a:rPr lang="pt-BR" b="1" dirty="0"/>
              <a:t>://www.linuxsa.org.au/tips/io-redirection.html</a:t>
            </a: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933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 do &lt;&lt;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3" descr="200.145.202.14 - PuTTY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4303" r="39608" b="35836"/>
          <a:stretch/>
        </p:blipFill>
        <p:spPr>
          <a:xfrm>
            <a:off x="1907704" y="2852936"/>
            <a:ext cx="4741863" cy="270986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4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pt-BR" dirty="0" smtClean="0"/>
              <a:t>(</a:t>
            </a:r>
            <a:r>
              <a:rPr lang="pt-BR" dirty="0" err="1" smtClean="0"/>
              <a:t>pipe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Envia a saída de um comando para a entrada do outro.</a:t>
            </a:r>
          </a:p>
          <a:p>
            <a:endParaRPr lang="pt-BR" sz="3600" dirty="0" smtClean="0"/>
          </a:p>
          <a:p>
            <a:r>
              <a:rPr lang="pt-BR" sz="3600" dirty="0" smtClean="0"/>
              <a:t>Muito útil para usar com filtros de texto e coisas do tipo</a:t>
            </a:r>
          </a:p>
          <a:p>
            <a:pPr marL="457200" lvl="1" indent="0">
              <a:buNone/>
            </a:pPr>
            <a:r>
              <a:rPr lang="pt-BR" sz="2400" dirty="0" smtClean="0"/>
              <a:t>comando &lt;&lt; [palavra chave]</a:t>
            </a:r>
          </a:p>
        </p:txBody>
      </p:sp>
    </p:spTree>
    <p:extLst>
      <p:ext uri="{BB962C8B-B14F-4D97-AF65-F5344CB8AC3E}">
        <p14:creationId xmlns:p14="http://schemas.microsoft.com/office/powerpoint/2010/main" val="33336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Redirecionadores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Gabriel\Desktop\ \oxygen\oxygen\128x128\actions\view_sort_asce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35011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abriel\Desktop\ \oxygen\oxygen\128x128\actions\1left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52" y="4235011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abriel\Desktop\ \oxygen\oxygen\128x128\actions\1right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89" y="4235011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abriel\Desktop\ \oxygen\oxygen\128x128\actions\2leftarr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26" y="4235011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abriel\Desktop\ \oxygen\oxygen\128x128\actions\2rightarr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63" y="4235011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 do | </a:t>
            </a:r>
            <a:r>
              <a:rPr lang="pt-BR" dirty="0" smtClean="0"/>
              <a:t>(</a:t>
            </a:r>
            <a:r>
              <a:rPr lang="pt-BR" dirty="0" err="1" smtClean="0"/>
              <a:t>pipe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200.145.202.14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4053" r="14265" b="41572"/>
          <a:stretch/>
        </p:blipFill>
        <p:spPr>
          <a:xfrm>
            <a:off x="1115616" y="2780928"/>
            <a:ext cx="6739467" cy="246097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4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 do | </a:t>
            </a:r>
            <a:r>
              <a:rPr lang="pt-BR" dirty="0" smtClean="0"/>
              <a:t>(</a:t>
            </a:r>
            <a:r>
              <a:rPr lang="pt-BR" dirty="0" err="1" smtClean="0"/>
              <a:t>pipe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 descr="200.145.202.14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4198" r="2345" b="6470"/>
          <a:stretch/>
        </p:blipFill>
        <p:spPr>
          <a:xfrm>
            <a:off x="899592" y="2047251"/>
            <a:ext cx="7252958" cy="382075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 http://www.tldp.org/LDP/abs/html/io-redirection.html</a:t>
            </a:r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005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Redirecionadores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Fluxo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Enviam um fluxo de um programa para um arquivo ou dispositivo.</a:t>
            </a:r>
          </a:p>
          <a:p>
            <a:endParaRPr lang="pt-BR" sz="2800" dirty="0" smtClean="0"/>
          </a:p>
          <a:p>
            <a:r>
              <a:rPr lang="pt-BR" sz="2800" dirty="0" smtClean="0"/>
              <a:t>Enviam o conteúdo de um arquivo ou dispositivo para um comando.</a:t>
            </a:r>
          </a:p>
          <a:p>
            <a:endParaRPr lang="pt-BR" dirty="0"/>
          </a:p>
        </p:txBody>
      </p:sp>
      <p:pic>
        <p:nvPicPr>
          <p:cNvPr id="4" name="Picture 3" descr="C:\Users\Gabriel\Desktop\ \oxygen\oxygen\128x128\actions\1left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4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Gabriel\Desktop\ \oxygen\oxygen\128x128\actions\1right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64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Gabriel\Desktop\ \oxygen\oxygen\128x128\actions\2left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64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Gabriel\Desktop\ \oxygen\oxygen\128x128\actions\2rightarr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63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Redirecionadores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Fluxo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b="1" dirty="0" smtClean="0"/>
              <a:t>Uteis para capturar a saída de um programa</a:t>
            </a:r>
          </a:p>
          <a:p>
            <a:r>
              <a:rPr lang="pt-BR" sz="2800" b="1" dirty="0" smtClean="0"/>
              <a:t>Uteis para enviar dados para um programa</a:t>
            </a:r>
          </a:p>
          <a:p>
            <a:endParaRPr lang="pt-BR" dirty="0"/>
          </a:p>
        </p:txBody>
      </p:sp>
      <p:pic>
        <p:nvPicPr>
          <p:cNvPr id="4" name="Picture 3" descr="C:\Users\Gabriel\Desktop\ \oxygen\oxygen\128x128\actions\1left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4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Gabriel\Desktop\ \oxygen\oxygen\128x128\actions\1right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64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Gabriel\Desktop\ \oxygen\oxygen\128x128\actions\2left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64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Gabriel\Desktop\ \oxygen\oxygen\128x128\actions\2rightarr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63" y="515719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6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 e Saídas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4842392"/>
              </p:ext>
            </p:extLst>
          </p:nvPr>
        </p:nvGraphicFramePr>
        <p:xfrm>
          <a:off x="467544" y="1700808"/>
          <a:ext cx="8208912" cy="468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63929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Arquivo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Número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Função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Representação</a:t>
                      </a:r>
                      <a:endParaRPr lang="pt-BR" sz="2000" dirty="0"/>
                    </a:p>
                  </a:txBody>
                  <a:tcPr/>
                </a:tc>
              </a:tr>
              <a:tr h="1347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stdin</a:t>
                      </a:r>
                      <a:endParaRPr lang="pt-BR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Entrada padrão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1347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stdout</a:t>
                      </a:r>
                      <a:endParaRPr lang="pt-BR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sz="8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Saída padrão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1347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stderr</a:t>
                      </a:r>
                      <a:endParaRPr lang="pt-BR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Saída de erro padrão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C:\Users\Gabriel\Desktop\ \oxygen\oxygen\128x128\devices\dis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61" y="3649043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abriel\Desktop\ \oxygen\oxygen\128x128\devices\display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61" y="5085184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depts.bellevuecollege.edu/ir/files/2012/08/keyboard-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742" y="2319040"/>
            <a:ext cx="1612389" cy="123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 e Saídas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3075" name="Picture 3" descr="C:\Users\Gabriel\Desktop\ \oxygen\oxygen\128x128\devices\display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abriel\Desktop\ \oxygen\oxygen\128x128\devices\dis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20885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2"/>
            <a:ext cx="1732210" cy="173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Gabriel\Desktop\ \oxygen\oxygen\128x128\actions\1right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5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abriel\Desktop\ \oxygen\oxygen\128x128\actions\1right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75" y="2420889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Gabriel\Desktop\ \oxygen\oxygen\128x128\devices\dis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4581124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3"/>
            <a:ext cx="1732210" cy="173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Gabriel\Desktop\ \oxygen\oxygen\128x128\actions\1right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4561032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 e Saídas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echo</a:t>
            </a:r>
            <a:r>
              <a:rPr lang="pt-BR" dirty="0" smtClean="0"/>
              <a:t> “isso é um texto”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stdout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pt-BR" dirty="0" smtClean="0"/>
              <a:t>Exibe “isso é um texto” no terminal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read</a:t>
            </a:r>
            <a:r>
              <a:rPr lang="pt-BR" dirty="0" smtClean="0"/>
              <a:t> nome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stdin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pt-BR" dirty="0" smtClean="0"/>
              <a:t>Recebe um valor digitado pelo teclado</a:t>
            </a:r>
          </a:p>
          <a:p>
            <a:pPr marL="742950" lvl="2" indent="-342900"/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 smtClean="0"/>
              <a:t>fprintf</a:t>
            </a:r>
            <a:r>
              <a:rPr lang="pt-BR" dirty="0" smtClean="0"/>
              <a:t>(</a:t>
            </a:r>
            <a:r>
              <a:rPr lang="pt-BR" dirty="0" err="1" smtClean="0"/>
              <a:t>stderr</a:t>
            </a:r>
            <a:r>
              <a:rPr lang="pt-BR" dirty="0" smtClean="0"/>
              <a:t>, “Parâmetro inválido!”);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stderr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pt-BR" dirty="0" smtClean="0"/>
              <a:t>Exibe o erro “Parâmetro inválido!” </a:t>
            </a:r>
            <a:r>
              <a:rPr lang="pt-BR" dirty="0"/>
              <a:t>no terminal</a:t>
            </a:r>
          </a:p>
          <a:p>
            <a:pPr marL="0" indent="0">
              <a:buNone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Uso:</a:t>
            </a:r>
          </a:p>
          <a:p>
            <a:pPr marL="457200" lvl="1" indent="0">
              <a:buNone/>
            </a:pPr>
            <a:r>
              <a:rPr lang="pt-BR" sz="3600" b="1" dirty="0" smtClean="0"/>
              <a:t>comando </a:t>
            </a:r>
            <a:r>
              <a:rPr lang="pt-BR" sz="3600" b="1" dirty="0"/>
              <a:t>&gt; </a:t>
            </a:r>
            <a:r>
              <a:rPr lang="pt-BR" sz="3600" b="1" dirty="0" err="1" smtClean="0"/>
              <a:t>arquivo_destino</a:t>
            </a:r>
            <a:endParaRPr lang="pt-BR" sz="3600" b="1" dirty="0" smtClean="0"/>
          </a:p>
          <a:p>
            <a:pPr marL="457200" lvl="1" indent="0">
              <a:buNone/>
            </a:pPr>
            <a:r>
              <a:rPr lang="pt-BR" dirty="0" smtClean="0"/>
              <a:t>Envia </a:t>
            </a:r>
            <a:r>
              <a:rPr lang="pt-BR" dirty="0"/>
              <a:t>a saída padrão para </a:t>
            </a:r>
            <a:r>
              <a:rPr lang="pt-BR" dirty="0" err="1" smtClean="0"/>
              <a:t>arquivo_destino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3600" b="1" dirty="0" smtClean="0"/>
              <a:t>comando 2&gt; </a:t>
            </a:r>
            <a:r>
              <a:rPr lang="pt-BR" sz="3600" b="1" dirty="0" err="1" smtClean="0"/>
              <a:t>arquivo_destino</a:t>
            </a:r>
            <a:endParaRPr lang="pt-BR" sz="3600" b="1" dirty="0" smtClean="0"/>
          </a:p>
          <a:p>
            <a:pPr marL="457200" lvl="1" indent="0">
              <a:buNone/>
            </a:pPr>
            <a:r>
              <a:rPr lang="pt-BR" dirty="0" smtClean="0"/>
              <a:t>Envia </a:t>
            </a:r>
            <a:r>
              <a:rPr lang="pt-BR" dirty="0"/>
              <a:t>a saída de erros para </a:t>
            </a:r>
            <a:r>
              <a:rPr lang="pt-BR" dirty="0" err="1"/>
              <a:t>arquivo_destino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 dirty="0" smtClean="0"/>
              <a:t>Envia a saída de um programa para um arquivo</a:t>
            </a:r>
            <a:r>
              <a:rPr lang="pt-BR" sz="3600" dirty="0" smtClean="0"/>
              <a:t>.</a:t>
            </a:r>
          </a:p>
          <a:p>
            <a:endParaRPr lang="pt-BR" sz="3600" dirty="0" smtClean="0"/>
          </a:p>
          <a:p>
            <a:r>
              <a:rPr lang="pt-BR" sz="3600" dirty="0" smtClean="0"/>
              <a:t>Quando usado com um arquivo ele cria o arquivo ou o </a:t>
            </a:r>
            <a:r>
              <a:rPr lang="pt-BR" sz="8800" b="1" dirty="0" smtClean="0">
                <a:solidFill>
                  <a:srgbClr val="FF0000"/>
                </a:solidFill>
              </a:rPr>
              <a:t>sobrescreve</a:t>
            </a:r>
            <a:r>
              <a:rPr lang="pt-BR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2239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383</Words>
  <Application>Microsoft Office PowerPoint</Application>
  <PresentationFormat>Apresentação na tela (4:3)</PresentationFormat>
  <Paragraphs>95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/>
      <vt:lpstr>Introdução ao Sistema Operacional Linux</vt:lpstr>
      <vt:lpstr>Redirecionadores e pipe</vt:lpstr>
      <vt:lpstr>Redirecionadores de Fluxo</vt:lpstr>
      <vt:lpstr>Redirecionadores de Fluxo</vt:lpstr>
      <vt:lpstr>Entradas e Saídas</vt:lpstr>
      <vt:lpstr>Entradas e Saídas</vt:lpstr>
      <vt:lpstr>Entradas e Saídas</vt:lpstr>
      <vt:lpstr>Redirecionador &gt;</vt:lpstr>
      <vt:lpstr>Redirecionador &gt;</vt:lpstr>
      <vt:lpstr>Exemplo de uso do &gt;</vt:lpstr>
      <vt:lpstr>Exemplo de uso do &gt;</vt:lpstr>
      <vt:lpstr>Redirecionador &gt;&gt;</vt:lpstr>
      <vt:lpstr>Redirecionador &gt;&gt;</vt:lpstr>
      <vt:lpstr>Exemplo de uso do &gt;&gt;</vt:lpstr>
      <vt:lpstr>Redirecionador &lt;</vt:lpstr>
      <vt:lpstr>Exemplo de uso do &lt;</vt:lpstr>
      <vt:lpstr>Redirecionador &lt;&lt;</vt:lpstr>
      <vt:lpstr>Exemplo de uso do &lt;&lt;</vt:lpstr>
      <vt:lpstr>Redirecionador | (pipe)</vt:lpstr>
      <vt:lpstr>Exemplo de uso do | (pipe)</vt:lpstr>
      <vt:lpstr>Exemplo de uso do | (pipe)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Sistema Operacional Linux</dc:title>
  <dc:creator>Gabriel</dc:creator>
  <cp:lastModifiedBy>Gabriel</cp:lastModifiedBy>
  <cp:revision>70</cp:revision>
  <dcterms:modified xsi:type="dcterms:W3CDTF">2013-04-23T21:34:28Z</dcterms:modified>
</cp:coreProperties>
</file>