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65" r:id="rId6"/>
    <p:sldId id="266" r:id="rId7"/>
    <p:sldId id="261" r:id="rId8"/>
    <p:sldId id="264" r:id="rId9"/>
    <p:sldId id="268" r:id="rId10"/>
    <p:sldId id="269" r:id="rId11"/>
    <p:sldId id="263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22" autoAdjust="0"/>
  </p:normalViewPr>
  <p:slideViewPr>
    <p:cSldViewPr>
      <p:cViewPr>
        <p:scale>
          <a:sx n="75" d="100"/>
          <a:sy n="75" d="100"/>
        </p:scale>
        <p:origin x="-106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B59E6-9052-40E2-B8B3-BE6238787C0B}" type="doc">
      <dgm:prSet loTypeId="urn:microsoft.com/office/officeart/2011/layout/ConvergingText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B932409-0629-49F7-9A1A-ADB0C448DED4}">
      <dgm:prSet phldrT="[Texto]"/>
      <dgm:spPr/>
      <dgm:t>
        <a:bodyPr/>
        <a:lstStyle/>
        <a:p>
          <a:r>
            <a:rPr lang="pt-BR" dirty="0" smtClean="0"/>
            <a:t>tar</a:t>
          </a:r>
          <a:endParaRPr lang="pt-BR" dirty="0"/>
        </a:p>
      </dgm:t>
    </dgm:pt>
    <dgm:pt modelId="{C65A2C63-90C2-40AE-8400-309723098016}" type="parTrans" cxnId="{2C423751-A083-4EAF-97BD-B424B2DB3189}">
      <dgm:prSet/>
      <dgm:spPr/>
      <dgm:t>
        <a:bodyPr/>
        <a:lstStyle/>
        <a:p>
          <a:endParaRPr lang="pt-BR"/>
        </a:p>
      </dgm:t>
    </dgm:pt>
    <dgm:pt modelId="{1DC1FC52-0115-4AFB-805F-3953C2AA49E6}" type="sibTrans" cxnId="{2C423751-A083-4EAF-97BD-B424B2DB3189}">
      <dgm:prSet/>
      <dgm:spPr/>
      <dgm:t>
        <a:bodyPr/>
        <a:lstStyle/>
        <a:p>
          <a:endParaRPr lang="pt-BR"/>
        </a:p>
      </dgm:t>
    </dgm:pt>
    <dgm:pt modelId="{8393AB3D-6001-4C5F-B6AE-C3A144171717}">
      <dgm:prSet phldrT="[Texto]"/>
      <dgm:spPr/>
      <dgm:t>
        <a:bodyPr/>
        <a:lstStyle/>
        <a:p>
          <a:r>
            <a:rPr lang="pt-BR" dirty="0" smtClean="0"/>
            <a:t>5MB</a:t>
          </a:r>
          <a:endParaRPr lang="pt-BR" dirty="0"/>
        </a:p>
      </dgm:t>
    </dgm:pt>
    <dgm:pt modelId="{2BB0AF51-542B-45EC-8826-AB10D98A9A67}" type="parTrans" cxnId="{9F1E1A06-B1E7-44F6-83F5-8D16587B0895}">
      <dgm:prSet/>
      <dgm:spPr/>
      <dgm:t>
        <a:bodyPr/>
        <a:lstStyle/>
        <a:p>
          <a:endParaRPr lang="pt-BR"/>
        </a:p>
      </dgm:t>
    </dgm:pt>
    <dgm:pt modelId="{76E2BD1B-0853-4CFB-B029-69C14579033B}" type="sibTrans" cxnId="{9F1E1A06-B1E7-44F6-83F5-8D16587B0895}">
      <dgm:prSet/>
      <dgm:spPr/>
      <dgm:t>
        <a:bodyPr/>
        <a:lstStyle/>
        <a:p>
          <a:endParaRPr lang="pt-BR"/>
        </a:p>
      </dgm:t>
    </dgm:pt>
    <dgm:pt modelId="{12F856E0-C05D-4593-9E9E-AFEFE09A0E07}">
      <dgm:prSet phldrT="[Texto]"/>
      <dgm:spPr/>
      <dgm:t>
        <a:bodyPr/>
        <a:lstStyle/>
        <a:p>
          <a:r>
            <a:rPr lang="pt-BR" dirty="0" smtClean="0"/>
            <a:t>10MB</a:t>
          </a:r>
          <a:endParaRPr lang="pt-BR" dirty="0"/>
        </a:p>
      </dgm:t>
    </dgm:pt>
    <dgm:pt modelId="{305C8B86-6C83-40DD-A36A-04B8B08D4161}" type="parTrans" cxnId="{234B1D54-23D4-4676-80B2-609D59556549}">
      <dgm:prSet/>
      <dgm:spPr/>
      <dgm:t>
        <a:bodyPr/>
        <a:lstStyle/>
        <a:p>
          <a:endParaRPr lang="pt-BR"/>
        </a:p>
      </dgm:t>
    </dgm:pt>
    <dgm:pt modelId="{F6001293-93F7-4786-96F5-5543E366A3E7}" type="sibTrans" cxnId="{234B1D54-23D4-4676-80B2-609D59556549}">
      <dgm:prSet/>
      <dgm:spPr/>
      <dgm:t>
        <a:bodyPr/>
        <a:lstStyle/>
        <a:p>
          <a:endParaRPr lang="pt-BR"/>
        </a:p>
      </dgm:t>
    </dgm:pt>
    <dgm:pt modelId="{0D1F4FA3-4660-4E27-BB24-EFFC173284B3}">
      <dgm:prSet phldrT="[Texto]"/>
      <dgm:spPr/>
      <dgm:t>
        <a:bodyPr/>
        <a:lstStyle/>
        <a:p>
          <a:r>
            <a:rPr lang="pt-BR" dirty="0" smtClean="0"/>
            <a:t>100K</a:t>
          </a:r>
          <a:endParaRPr lang="pt-BR" dirty="0"/>
        </a:p>
      </dgm:t>
    </dgm:pt>
    <dgm:pt modelId="{3B2C43A3-7E51-4FFE-AD20-457810B70491}" type="sibTrans" cxnId="{C2B5C541-7FEE-4C93-974E-1A303A150C12}">
      <dgm:prSet/>
      <dgm:spPr/>
      <dgm:t>
        <a:bodyPr/>
        <a:lstStyle/>
        <a:p>
          <a:endParaRPr lang="pt-BR"/>
        </a:p>
      </dgm:t>
    </dgm:pt>
    <dgm:pt modelId="{E1E1E671-8B01-4165-B5CC-E382ECD03EA3}" type="parTrans" cxnId="{C2B5C541-7FEE-4C93-974E-1A303A150C12}">
      <dgm:prSet/>
      <dgm:spPr/>
      <dgm:t>
        <a:bodyPr/>
        <a:lstStyle/>
        <a:p>
          <a:endParaRPr lang="pt-BR"/>
        </a:p>
      </dgm:t>
    </dgm:pt>
    <dgm:pt modelId="{D629A3DC-C3D1-40BF-A5B4-E188391DFEB1}" type="pres">
      <dgm:prSet presAssocID="{F1CB59E6-9052-40E2-B8B3-BE6238787C0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1807ABED-EE30-429B-9F6A-5E97640F1B4D}" type="pres">
      <dgm:prSet presAssocID="{EB932409-0629-49F7-9A1A-ADB0C448DED4}" presName="composite" presStyleCnt="0"/>
      <dgm:spPr/>
    </dgm:pt>
    <dgm:pt modelId="{6EBC4613-B47E-4743-B4A3-F9C227F45E3C}" type="pres">
      <dgm:prSet presAssocID="{EB932409-0629-49F7-9A1A-ADB0C448DED4}" presName="ParentAccent1" presStyleLbl="alignNode1" presStyleIdx="0" presStyleCnt="34"/>
      <dgm:spPr/>
    </dgm:pt>
    <dgm:pt modelId="{B4EF7DEF-03B7-4E66-B0F5-34A0411BAC35}" type="pres">
      <dgm:prSet presAssocID="{EB932409-0629-49F7-9A1A-ADB0C448DED4}" presName="ParentAccent2" presStyleLbl="alignNode1" presStyleIdx="1" presStyleCnt="34"/>
      <dgm:spPr/>
    </dgm:pt>
    <dgm:pt modelId="{E18DE23F-E065-4129-A44A-5BFC7C0F9B3C}" type="pres">
      <dgm:prSet presAssocID="{EB932409-0629-49F7-9A1A-ADB0C448DED4}" presName="ParentAccent3" presStyleLbl="alignNode1" presStyleIdx="2" presStyleCnt="34"/>
      <dgm:spPr/>
    </dgm:pt>
    <dgm:pt modelId="{F2F807ED-93C5-418F-A950-34B48F8AA4C4}" type="pres">
      <dgm:prSet presAssocID="{EB932409-0629-49F7-9A1A-ADB0C448DED4}" presName="ParentAccent4" presStyleLbl="alignNode1" presStyleIdx="3" presStyleCnt="34"/>
      <dgm:spPr/>
    </dgm:pt>
    <dgm:pt modelId="{8F1C751C-17D7-4071-8FDF-D3CB47D6DF9A}" type="pres">
      <dgm:prSet presAssocID="{EB932409-0629-49F7-9A1A-ADB0C448DED4}" presName="ParentAccent5" presStyleLbl="alignNode1" presStyleIdx="4" presStyleCnt="34"/>
      <dgm:spPr/>
    </dgm:pt>
    <dgm:pt modelId="{2AD386E3-4617-4A75-9707-92DDCE994B9F}" type="pres">
      <dgm:prSet presAssocID="{EB932409-0629-49F7-9A1A-ADB0C448DED4}" presName="ParentAccent6" presStyleLbl="alignNode1" presStyleIdx="5" presStyleCnt="34"/>
      <dgm:spPr/>
    </dgm:pt>
    <dgm:pt modelId="{67DE95AE-FB46-4AC6-A57C-4900B5427BB9}" type="pres">
      <dgm:prSet presAssocID="{EB932409-0629-49F7-9A1A-ADB0C448DED4}" presName="ParentAccent7" presStyleLbl="alignNode1" presStyleIdx="6" presStyleCnt="34"/>
      <dgm:spPr/>
    </dgm:pt>
    <dgm:pt modelId="{612DB621-A29C-4BEF-BF98-E23D9F5B9C6B}" type="pres">
      <dgm:prSet presAssocID="{EB932409-0629-49F7-9A1A-ADB0C448DED4}" presName="ParentAccent8" presStyleLbl="alignNode1" presStyleIdx="7" presStyleCnt="34"/>
      <dgm:spPr/>
    </dgm:pt>
    <dgm:pt modelId="{4AE41E57-6180-4209-8468-C7E433869120}" type="pres">
      <dgm:prSet presAssocID="{EB932409-0629-49F7-9A1A-ADB0C448DED4}" presName="ParentAccent9" presStyleLbl="alignNode1" presStyleIdx="8" presStyleCnt="34"/>
      <dgm:spPr/>
    </dgm:pt>
    <dgm:pt modelId="{58A87D16-57EE-4176-9A9F-9D370253F8AB}" type="pres">
      <dgm:prSet presAssocID="{EB932409-0629-49F7-9A1A-ADB0C448DED4}" presName="ParentAccent10" presStyleLbl="alignNode1" presStyleIdx="9" presStyleCnt="34"/>
      <dgm:spPr/>
    </dgm:pt>
    <dgm:pt modelId="{02E156D5-2571-4FA1-94B9-22896522B05D}" type="pres">
      <dgm:prSet presAssocID="{EB932409-0629-49F7-9A1A-ADB0C448DED4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CD0F5568-28EE-42E9-A2B2-4C46BF825584}" type="pres">
      <dgm:prSet presAssocID="{0D1F4FA3-4660-4E27-BB24-EFFC173284B3}" presName="Child1Accent1" presStyleLbl="alignNode1" presStyleIdx="11" presStyleCnt="34"/>
      <dgm:spPr/>
    </dgm:pt>
    <dgm:pt modelId="{380ED456-BE23-42B2-9FF3-12BCCDDF27E4}" type="pres">
      <dgm:prSet presAssocID="{0D1F4FA3-4660-4E27-BB24-EFFC173284B3}" presName="Child1Accent2" presStyleLbl="alignNode1" presStyleIdx="12" presStyleCnt="34"/>
      <dgm:spPr/>
    </dgm:pt>
    <dgm:pt modelId="{DEE509DF-1C78-4B84-A18B-B3A818F3405C}" type="pres">
      <dgm:prSet presAssocID="{0D1F4FA3-4660-4E27-BB24-EFFC173284B3}" presName="Child1Accent3" presStyleLbl="alignNode1" presStyleIdx="13" presStyleCnt="34"/>
      <dgm:spPr/>
    </dgm:pt>
    <dgm:pt modelId="{505864DA-CE88-436F-8D94-505184DFC211}" type="pres">
      <dgm:prSet presAssocID="{0D1F4FA3-4660-4E27-BB24-EFFC173284B3}" presName="Child1Accent4" presStyleLbl="alignNode1" presStyleIdx="14" presStyleCnt="34"/>
      <dgm:spPr/>
    </dgm:pt>
    <dgm:pt modelId="{7F833D48-D49C-4B4C-839E-2CCC5F480A3E}" type="pres">
      <dgm:prSet presAssocID="{0D1F4FA3-4660-4E27-BB24-EFFC173284B3}" presName="Child1Accent5" presStyleLbl="alignNode1" presStyleIdx="15" presStyleCnt="34"/>
      <dgm:spPr/>
    </dgm:pt>
    <dgm:pt modelId="{3A085B22-4CE5-4216-A557-C269C77EF7F0}" type="pres">
      <dgm:prSet presAssocID="{0D1F4FA3-4660-4E27-BB24-EFFC173284B3}" presName="Child1Accent6" presStyleLbl="alignNode1" presStyleIdx="16" presStyleCnt="34"/>
      <dgm:spPr/>
    </dgm:pt>
    <dgm:pt modelId="{4ABEC72E-F996-41FC-9877-77E0EE766FEF}" type="pres">
      <dgm:prSet presAssocID="{0D1F4FA3-4660-4E27-BB24-EFFC173284B3}" presName="Child1Accent7" presStyleLbl="alignNode1" presStyleIdx="17" presStyleCnt="34"/>
      <dgm:spPr/>
    </dgm:pt>
    <dgm:pt modelId="{66FB1DFE-1F9E-480A-AC06-3BE39B53DDEA}" type="pres">
      <dgm:prSet presAssocID="{0D1F4FA3-4660-4E27-BB24-EFFC173284B3}" presName="Child1Accent8" presStyleLbl="alignNode1" presStyleIdx="18" presStyleCnt="34"/>
      <dgm:spPr/>
    </dgm:pt>
    <dgm:pt modelId="{62007CF0-7447-4439-AF73-24F211D7536E}" type="pres">
      <dgm:prSet presAssocID="{0D1F4FA3-4660-4E27-BB24-EFFC173284B3}" presName="Child1Accent9" presStyleLbl="alignNode1" presStyleIdx="19" presStyleCnt="34"/>
      <dgm:spPr/>
    </dgm:pt>
    <dgm:pt modelId="{65B0FC94-65B2-416E-94B8-7D7CE1F785DF}" type="pres">
      <dgm:prSet presAssocID="{0D1F4FA3-4660-4E27-BB24-EFFC173284B3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FD4506-AD94-4F5B-9EEF-E1DF64340EA7}" type="pres">
      <dgm:prSet presAssocID="{8393AB3D-6001-4C5F-B6AE-C3A144171717}" presName="Child2Accent1" presStyleLbl="alignNode1" presStyleIdx="20" presStyleCnt="34"/>
      <dgm:spPr/>
    </dgm:pt>
    <dgm:pt modelId="{1630C36E-6A0D-453A-BAC2-4FE179585A5A}" type="pres">
      <dgm:prSet presAssocID="{8393AB3D-6001-4C5F-B6AE-C3A144171717}" presName="Child2Accent2" presStyleLbl="alignNode1" presStyleIdx="21" presStyleCnt="34"/>
      <dgm:spPr/>
    </dgm:pt>
    <dgm:pt modelId="{AB6BED60-F001-4B9B-8543-12149B51CC8B}" type="pres">
      <dgm:prSet presAssocID="{8393AB3D-6001-4C5F-B6AE-C3A144171717}" presName="Child2Accent3" presStyleLbl="alignNode1" presStyleIdx="22" presStyleCnt="34"/>
      <dgm:spPr/>
    </dgm:pt>
    <dgm:pt modelId="{F5344C85-54E3-4224-AF41-B7E5287937EE}" type="pres">
      <dgm:prSet presAssocID="{8393AB3D-6001-4C5F-B6AE-C3A144171717}" presName="Child2Accent4" presStyleLbl="alignNode1" presStyleIdx="23" presStyleCnt="34"/>
      <dgm:spPr/>
    </dgm:pt>
    <dgm:pt modelId="{7C73E3BF-457A-4B4E-81D8-CDCA9EBDB1A7}" type="pres">
      <dgm:prSet presAssocID="{8393AB3D-6001-4C5F-B6AE-C3A144171717}" presName="Child2Accent5" presStyleLbl="alignNode1" presStyleIdx="24" presStyleCnt="34"/>
      <dgm:spPr/>
    </dgm:pt>
    <dgm:pt modelId="{6A05AC95-74CC-4750-9ECF-81CC10DD3AA8}" type="pres">
      <dgm:prSet presAssocID="{8393AB3D-6001-4C5F-B6AE-C3A144171717}" presName="Child2Accent6" presStyleLbl="alignNode1" presStyleIdx="25" presStyleCnt="34"/>
      <dgm:spPr/>
    </dgm:pt>
    <dgm:pt modelId="{3DA6EBA4-C39D-417A-A51E-CF6058375B77}" type="pres">
      <dgm:prSet presAssocID="{8393AB3D-6001-4C5F-B6AE-C3A144171717}" presName="Child2Accent7" presStyleLbl="alignNode1" presStyleIdx="26" presStyleCnt="34"/>
      <dgm:spPr/>
    </dgm:pt>
    <dgm:pt modelId="{8A7C3CE3-D427-4E80-B4A7-09AFD824EFEA}" type="pres">
      <dgm:prSet presAssocID="{8393AB3D-6001-4C5F-B6AE-C3A144171717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926D04-6CE6-4A20-BFF4-8EB1982CF73E}" type="pres">
      <dgm:prSet presAssocID="{12F856E0-C05D-4593-9E9E-AFEFE09A0E07}" presName="Child3Accent1" presStyleLbl="alignNode1" presStyleIdx="27" presStyleCnt="34"/>
      <dgm:spPr/>
    </dgm:pt>
    <dgm:pt modelId="{7CCE91A7-12F3-4FD1-9F99-A77519DB4B11}" type="pres">
      <dgm:prSet presAssocID="{12F856E0-C05D-4593-9E9E-AFEFE09A0E07}" presName="Child3Accent2" presStyleLbl="alignNode1" presStyleIdx="28" presStyleCnt="34"/>
      <dgm:spPr/>
    </dgm:pt>
    <dgm:pt modelId="{A21B18E3-8118-4A04-A394-1DF4156F20C3}" type="pres">
      <dgm:prSet presAssocID="{12F856E0-C05D-4593-9E9E-AFEFE09A0E07}" presName="Child3Accent3" presStyleLbl="alignNode1" presStyleIdx="29" presStyleCnt="34"/>
      <dgm:spPr/>
    </dgm:pt>
    <dgm:pt modelId="{543B67AD-8701-49C8-ACE8-D44CE0C6C938}" type="pres">
      <dgm:prSet presAssocID="{12F856E0-C05D-4593-9E9E-AFEFE09A0E07}" presName="Child3Accent4" presStyleLbl="alignNode1" presStyleIdx="30" presStyleCnt="34"/>
      <dgm:spPr/>
    </dgm:pt>
    <dgm:pt modelId="{75933582-7140-46CC-85F3-E7C0C671AED7}" type="pres">
      <dgm:prSet presAssocID="{12F856E0-C05D-4593-9E9E-AFEFE09A0E07}" presName="Child3Accent5" presStyleLbl="alignNode1" presStyleIdx="31" presStyleCnt="34"/>
      <dgm:spPr/>
    </dgm:pt>
    <dgm:pt modelId="{B7A5C338-4D7F-4908-A769-64CB3B138151}" type="pres">
      <dgm:prSet presAssocID="{12F856E0-C05D-4593-9E9E-AFEFE09A0E07}" presName="Child3Accent6" presStyleLbl="alignNode1" presStyleIdx="32" presStyleCnt="34"/>
      <dgm:spPr/>
    </dgm:pt>
    <dgm:pt modelId="{793287BB-7504-47E7-9CC9-F1BF91A4CC6B}" type="pres">
      <dgm:prSet presAssocID="{12F856E0-C05D-4593-9E9E-AFEFE09A0E07}" presName="Child3Accent7" presStyleLbl="alignNode1" presStyleIdx="33" presStyleCnt="34"/>
      <dgm:spPr/>
    </dgm:pt>
    <dgm:pt modelId="{CB64ADE2-1C94-43AD-887B-A25A1964E665}" type="pres">
      <dgm:prSet presAssocID="{12F856E0-C05D-4593-9E9E-AFEFE09A0E07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0A62634-E86C-494F-B4AF-52D38214A4B9}" type="presOf" srcId="{12F856E0-C05D-4593-9E9E-AFEFE09A0E07}" destId="{CB64ADE2-1C94-43AD-887B-A25A1964E665}" srcOrd="0" destOrd="0" presId="urn:microsoft.com/office/officeart/2011/layout/ConvergingText"/>
    <dgm:cxn modelId="{C2B5C541-7FEE-4C93-974E-1A303A150C12}" srcId="{EB932409-0629-49F7-9A1A-ADB0C448DED4}" destId="{0D1F4FA3-4660-4E27-BB24-EFFC173284B3}" srcOrd="0" destOrd="0" parTransId="{E1E1E671-8B01-4165-B5CC-E382ECD03EA3}" sibTransId="{3B2C43A3-7E51-4FFE-AD20-457810B70491}"/>
    <dgm:cxn modelId="{6FCAF618-88E5-41FF-90C9-9C8E0F9AB325}" type="presOf" srcId="{F1CB59E6-9052-40E2-B8B3-BE6238787C0B}" destId="{D629A3DC-C3D1-40BF-A5B4-E188391DFEB1}" srcOrd="0" destOrd="0" presId="urn:microsoft.com/office/officeart/2011/layout/ConvergingText"/>
    <dgm:cxn modelId="{EF6D0237-86DE-4C7F-96B5-FBADDE8BFCEA}" type="presOf" srcId="{0D1F4FA3-4660-4E27-BB24-EFFC173284B3}" destId="{65B0FC94-65B2-416E-94B8-7D7CE1F785DF}" srcOrd="0" destOrd="0" presId="urn:microsoft.com/office/officeart/2011/layout/ConvergingText"/>
    <dgm:cxn modelId="{234B1D54-23D4-4676-80B2-609D59556549}" srcId="{EB932409-0629-49F7-9A1A-ADB0C448DED4}" destId="{12F856E0-C05D-4593-9E9E-AFEFE09A0E07}" srcOrd="2" destOrd="0" parTransId="{305C8B86-6C83-40DD-A36A-04B8B08D4161}" sibTransId="{F6001293-93F7-4786-96F5-5543E366A3E7}"/>
    <dgm:cxn modelId="{2C423751-A083-4EAF-97BD-B424B2DB3189}" srcId="{F1CB59E6-9052-40E2-B8B3-BE6238787C0B}" destId="{EB932409-0629-49F7-9A1A-ADB0C448DED4}" srcOrd="0" destOrd="0" parTransId="{C65A2C63-90C2-40AE-8400-309723098016}" sibTransId="{1DC1FC52-0115-4AFB-805F-3953C2AA49E6}"/>
    <dgm:cxn modelId="{9F1E1A06-B1E7-44F6-83F5-8D16587B0895}" srcId="{EB932409-0629-49F7-9A1A-ADB0C448DED4}" destId="{8393AB3D-6001-4C5F-B6AE-C3A144171717}" srcOrd="1" destOrd="0" parTransId="{2BB0AF51-542B-45EC-8826-AB10D98A9A67}" sibTransId="{76E2BD1B-0853-4CFB-B029-69C14579033B}"/>
    <dgm:cxn modelId="{16D8713E-89C3-41F2-98F8-3F8CCA0C6C67}" type="presOf" srcId="{8393AB3D-6001-4C5F-B6AE-C3A144171717}" destId="{8A7C3CE3-D427-4E80-B4A7-09AFD824EFEA}" srcOrd="0" destOrd="0" presId="urn:microsoft.com/office/officeart/2011/layout/ConvergingText"/>
    <dgm:cxn modelId="{6135D740-F6A1-4AFF-9D16-F4FE354546D6}" type="presOf" srcId="{EB932409-0629-49F7-9A1A-ADB0C448DED4}" destId="{02E156D5-2571-4FA1-94B9-22896522B05D}" srcOrd="0" destOrd="0" presId="urn:microsoft.com/office/officeart/2011/layout/ConvergingText"/>
    <dgm:cxn modelId="{D691F871-7B45-45C7-823D-444B4AC638D5}" type="presParOf" srcId="{D629A3DC-C3D1-40BF-A5B4-E188391DFEB1}" destId="{1807ABED-EE30-429B-9F6A-5E97640F1B4D}" srcOrd="0" destOrd="0" presId="urn:microsoft.com/office/officeart/2011/layout/ConvergingText"/>
    <dgm:cxn modelId="{30B49C0E-20DA-4253-AD9E-2EC8C9F0FEE0}" type="presParOf" srcId="{1807ABED-EE30-429B-9F6A-5E97640F1B4D}" destId="{6EBC4613-B47E-4743-B4A3-F9C227F45E3C}" srcOrd="0" destOrd="0" presId="urn:microsoft.com/office/officeart/2011/layout/ConvergingText"/>
    <dgm:cxn modelId="{997D9AC0-DD0D-4D4B-A30E-4DD57BCBB75D}" type="presParOf" srcId="{1807ABED-EE30-429B-9F6A-5E97640F1B4D}" destId="{B4EF7DEF-03B7-4E66-B0F5-34A0411BAC35}" srcOrd="1" destOrd="0" presId="urn:microsoft.com/office/officeart/2011/layout/ConvergingText"/>
    <dgm:cxn modelId="{8F20BF2F-3B3E-429F-AB6F-107F63960327}" type="presParOf" srcId="{1807ABED-EE30-429B-9F6A-5E97640F1B4D}" destId="{E18DE23F-E065-4129-A44A-5BFC7C0F9B3C}" srcOrd="2" destOrd="0" presId="urn:microsoft.com/office/officeart/2011/layout/ConvergingText"/>
    <dgm:cxn modelId="{AD770C50-E68F-4524-8FFB-AC7A42AF86D2}" type="presParOf" srcId="{1807ABED-EE30-429B-9F6A-5E97640F1B4D}" destId="{F2F807ED-93C5-418F-A950-34B48F8AA4C4}" srcOrd="3" destOrd="0" presId="urn:microsoft.com/office/officeart/2011/layout/ConvergingText"/>
    <dgm:cxn modelId="{BC464DB0-B2A0-48DF-8C3B-4369FFAB10DE}" type="presParOf" srcId="{1807ABED-EE30-429B-9F6A-5E97640F1B4D}" destId="{8F1C751C-17D7-4071-8FDF-D3CB47D6DF9A}" srcOrd="4" destOrd="0" presId="urn:microsoft.com/office/officeart/2011/layout/ConvergingText"/>
    <dgm:cxn modelId="{2226F66E-6737-4BB1-95D4-D7E344F4077D}" type="presParOf" srcId="{1807ABED-EE30-429B-9F6A-5E97640F1B4D}" destId="{2AD386E3-4617-4A75-9707-92DDCE994B9F}" srcOrd="5" destOrd="0" presId="urn:microsoft.com/office/officeart/2011/layout/ConvergingText"/>
    <dgm:cxn modelId="{04257DE0-E903-47CE-84C3-FA779961DD91}" type="presParOf" srcId="{1807ABED-EE30-429B-9F6A-5E97640F1B4D}" destId="{67DE95AE-FB46-4AC6-A57C-4900B5427BB9}" srcOrd="6" destOrd="0" presId="urn:microsoft.com/office/officeart/2011/layout/ConvergingText"/>
    <dgm:cxn modelId="{609C09C0-AC79-4879-92E7-B03894AB5865}" type="presParOf" srcId="{1807ABED-EE30-429B-9F6A-5E97640F1B4D}" destId="{612DB621-A29C-4BEF-BF98-E23D9F5B9C6B}" srcOrd="7" destOrd="0" presId="urn:microsoft.com/office/officeart/2011/layout/ConvergingText"/>
    <dgm:cxn modelId="{352E3554-AB6C-4AAF-9B1D-114197AB403D}" type="presParOf" srcId="{1807ABED-EE30-429B-9F6A-5E97640F1B4D}" destId="{4AE41E57-6180-4209-8468-C7E433869120}" srcOrd="8" destOrd="0" presId="urn:microsoft.com/office/officeart/2011/layout/ConvergingText"/>
    <dgm:cxn modelId="{F7070507-A149-4731-B17C-B2B113EECFA6}" type="presParOf" srcId="{1807ABED-EE30-429B-9F6A-5E97640F1B4D}" destId="{58A87D16-57EE-4176-9A9F-9D370253F8AB}" srcOrd="9" destOrd="0" presId="urn:microsoft.com/office/officeart/2011/layout/ConvergingText"/>
    <dgm:cxn modelId="{FE3955E5-C602-4977-AFD8-BE7E0DD6C37F}" type="presParOf" srcId="{1807ABED-EE30-429B-9F6A-5E97640F1B4D}" destId="{02E156D5-2571-4FA1-94B9-22896522B05D}" srcOrd="10" destOrd="0" presId="urn:microsoft.com/office/officeart/2011/layout/ConvergingText"/>
    <dgm:cxn modelId="{F1EC1E38-DCA0-4471-BC09-9CFF1AFB4BBA}" type="presParOf" srcId="{1807ABED-EE30-429B-9F6A-5E97640F1B4D}" destId="{CD0F5568-28EE-42E9-A2B2-4C46BF825584}" srcOrd="11" destOrd="0" presId="urn:microsoft.com/office/officeart/2011/layout/ConvergingText"/>
    <dgm:cxn modelId="{6DAAAC5F-AD0E-4653-9578-C042E326BEA2}" type="presParOf" srcId="{1807ABED-EE30-429B-9F6A-5E97640F1B4D}" destId="{380ED456-BE23-42B2-9FF3-12BCCDDF27E4}" srcOrd="12" destOrd="0" presId="urn:microsoft.com/office/officeart/2011/layout/ConvergingText"/>
    <dgm:cxn modelId="{0DF547D2-E810-4F7C-B3B7-F9E697E451DF}" type="presParOf" srcId="{1807ABED-EE30-429B-9F6A-5E97640F1B4D}" destId="{DEE509DF-1C78-4B84-A18B-B3A818F3405C}" srcOrd="13" destOrd="0" presId="urn:microsoft.com/office/officeart/2011/layout/ConvergingText"/>
    <dgm:cxn modelId="{2EB442BF-ABB0-4040-B52D-7D5D5C3B20EA}" type="presParOf" srcId="{1807ABED-EE30-429B-9F6A-5E97640F1B4D}" destId="{505864DA-CE88-436F-8D94-505184DFC211}" srcOrd="14" destOrd="0" presId="urn:microsoft.com/office/officeart/2011/layout/ConvergingText"/>
    <dgm:cxn modelId="{BD6BAFA5-C6A4-4ED1-A1D0-5307D2CB8A79}" type="presParOf" srcId="{1807ABED-EE30-429B-9F6A-5E97640F1B4D}" destId="{7F833D48-D49C-4B4C-839E-2CCC5F480A3E}" srcOrd="15" destOrd="0" presId="urn:microsoft.com/office/officeart/2011/layout/ConvergingText"/>
    <dgm:cxn modelId="{04C2CC53-24C7-41A0-B5F9-8336CD25B899}" type="presParOf" srcId="{1807ABED-EE30-429B-9F6A-5E97640F1B4D}" destId="{3A085B22-4CE5-4216-A557-C269C77EF7F0}" srcOrd="16" destOrd="0" presId="urn:microsoft.com/office/officeart/2011/layout/ConvergingText"/>
    <dgm:cxn modelId="{023A0B8A-8911-4537-9EA2-448969B07DE6}" type="presParOf" srcId="{1807ABED-EE30-429B-9F6A-5E97640F1B4D}" destId="{4ABEC72E-F996-41FC-9877-77E0EE766FEF}" srcOrd="17" destOrd="0" presId="urn:microsoft.com/office/officeart/2011/layout/ConvergingText"/>
    <dgm:cxn modelId="{CBD4CE03-9A8E-476A-8E94-7AE9B1EB4CEE}" type="presParOf" srcId="{1807ABED-EE30-429B-9F6A-5E97640F1B4D}" destId="{66FB1DFE-1F9E-480A-AC06-3BE39B53DDEA}" srcOrd="18" destOrd="0" presId="urn:microsoft.com/office/officeart/2011/layout/ConvergingText"/>
    <dgm:cxn modelId="{A6AD9B40-8EBF-445C-B894-77C9CBA2BE92}" type="presParOf" srcId="{1807ABED-EE30-429B-9F6A-5E97640F1B4D}" destId="{62007CF0-7447-4439-AF73-24F211D7536E}" srcOrd="19" destOrd="0" presId="urn:microsoft.com/office/officeart/2011/layout/ConvergingText"/>
    <dgm:cxn modelId="{EFBB9366-F11B-442F-AC04-7F8F45907000}" type="presParOf" srcId="{1807ABED-EE30-429B-9F6A-5E97640F1B4D}" destId="{65B0FC94-65B2-416E-94B8-7D7CE1F785DF}" srcOrd="20" destOrd="0" presId="urn:microsoft.com/office/officeart/2011/layout/ConvergingText"/>
    <dgm:cxn modelId="{3923F53D-A344-4768-8271-E030CADD8C84}" type="presParOf" srcId="{1807ABED-EE30-429B-9F6A-5E97640F1B4D}" destId="{21FD4506-AD94-4F5B-9EEF-E1DF64340EA7}" srcOrd="21" destOrd="0" presId="urn:microsoft.com/office/officeart/2011/layout/ConvergingText"/>
    <dgm:cxn modelId="{3DCBB5AF-371C-4B57-BF2F-D795976386BA}" type="presParOf" srcId="{1807ABED-EE30-429B-9F6A-5E97640F1B4D}" destId="{1630C36E-6A0D-453A-BAC2-4FE179585A5A}" srcOrd="22" destOrd="0" presId="urn:microsoft.com/office/officeart/2011/layout/ConvergingText"/>
    <dgm:cxn modelId="{859BE0DD-5432-4462-8673-DC1AD31C9575}" type="presParOf" srcId="{1807ABED-EE30-429B-9F6A-5E97640F1B4D}" destId="{AB6BED60-F001-4B9B-8543-12149B51CC8B}" srcOrd="23" destOrd="0" presId="urn:microsoft.com/office/officeart/2011/layout/ConvergingText"/>
    <dgm:cxn modelId="{4AF6171E-9BEC-4535-90D8-566B1E8AB9AE}" type="presParOf" srcId="{1807ABED-EE30-429B-9F6A-5E97640F1B4D}" destId="{F5344C85-54E3-4224-AF41-B7E5287937EE}" srcOrd="24" destOrd="0" presId="urn:microsoft.com/office/officeart/2011/layout/ConvergingText"/>
    <dgm:cxn modelId="{89A36281-DAF2-4E25-9B36-2022F98552E6}" type="presParOf" srcId="{1807ABED-EE30-429B-9F6A-5E97640F1B4D}" destId="{7C73E3BF-457A-4B4E-81D8-CDCA9EBDB1A7}" srcOrd="25" destOrd="0" presId="urn:microsoft.com/office/officeart/2011/layout/ConvergingText"/>
    <dgm:cxn modelId="{6CF9C041-54C7-42CF-A441-A5687C3BCA3E}" type="presParOf" srcId="{1807ABED-EE30-429B-9F6A-5E97640F1B4D}" destId="{6A05AC95-74CC-4750-9ECF-81CC10DD3AA8}" srcOrd="26" destOrd="0" presId="urn:microsoft.com/office/officeart/2011/layout/ConvergingText"/>
    <dgm:cxn modelId="{B71AD4D7-D773-4E52-ABCE-FACAAA51480C}" type="presParOf" srcId="{1807ABED-EE30-429B-9F6A-5E97640F1B4D}" destId="{3DA6EBA4-C39D-417A-A51E-CF6058375B77}" srcOrd="27" destOrd="0" presId="urn:microsoft.com/office/officeart/2011/layout/ConvergingText"/>
    <dgm:cxn modelId="{2D1C84B7-BAA5-4BC9-BA15-F6C29EA6630E}" type="presParOf" srcId="{1807ABED-EE30-429B-9F6A-5E97640F1B4D}" destId="{8A7C3CE3-D427-4E80-B4A7-09AFD824EFEA}" srcOrd="28" destOrd="0" presId="urn:microsoft.com/office/officeart/2011/layout/ConvergingText"/>
    <dgm:cxn modelId="{96933C4D-2300-47D6-8A90-C3B45FD68F5C}" type="presParOf" srcId="{1807ABED-EE30-429B-9F6A-5E97640F1B4D}" destId="{5E926D04-6CE6-4A20-BFF4-8EB1982CF73E}" srcOrd="29" destOrd="0" presId="urn:microsoft.com/office/officeart/2011/layout/ConvergingText"/>
    <dgm:cxn modelId="{00A3B06B-66C7-4556-AF52-0DB2EDDE9EA1}" type="presParOf" srcId="{1807ABED-EE30-429B-9F6A-5E97640F1B4D}" destId="{7CCE91A7-12F3-4FD1-9F99-A77519DB4B11}" srcOrd="30" destOrd="0" presId="urn:microsoft.com/office/officeart/2011/layout/ConvergingText"/>
    <dgm:cxn modelId="{DF3AC830-CC67-4A10-B591-F82C82FCC9A9}" type="presParOf" srcId="{1807ABED-EE30-429B-9F6A-5E97640F1B4D}" destId="{A21B18E3-8118-4A04-A394-1DF4156F20C3}" srcOrd="31" destOrd="0" presId="urn:microsoft.com/office/officeart/2011/layout/ConvergingText"/>
    <dgm:cxn modelId="{1E19D265-BB74-4DA2-8CF8-09E9DBA475D9}" type="presParOf" srcId="{1807ABED-EE30-429B-9F6A-5E97640F1B4D}" destId="{543B67AD-8701-49C8-ACE8-D44CE0C6C938}" srcOrd="32" destOrd="0" presId="urn:microsoft.com/office/officeart/2011/layout/ConvergingText"/>
    <dgm:cxn modelId="{2D51DD8D-2007-4F8B-8446-DD65F3C6A624}" type="presParOf" srcId="{1807ABED-EE30-429B-9F6A-5E97640F1B4D}" destId="{75933582-7140-46CC-85F3-E7C0C671AED7}" srcOrd="33" destOrd="0" presId="urn:microsoft.com/office/officeart/2011/layout/ConvergingText"/>
    <dgm:cxn modelId="{650D957B-8303-4390-88B9-EDC49F9B225A}" type="presParOf" srcId="{1807ABED-EE30-429B-9F6A-5E97640F1B4D}" destId="{B7A5C338-4D7F-4908-A769-64CB3B138151}" srcOrd="34" destOrd="0" presId="urn:microsoft.com/office/officeart/2011/layout/ConvergingText"/>
    <dgm:cxn modelId="{52CDC630-51C5-4F3A-805F-190AD614DBB1}" type="presParOf" srcId="{1807ABED-EE30-429B-9F6A-5E97640F1B4D}" destId="{793287BB-7504-47E7-9CC9-F1BF91A4CC6B}" srcOrd="35" destOrd="0" presId="urn:microsoft.com/office/officeart/2011/layout/ConvergingText"/>
    <dgm:cxn modelId="{616BE34F-2E19-4495-9F03-11651855D923}" type="presParOf" srcId="{1807ABED-EE30-429B-9F6A-5E97640F1B4D}" destId="{CB64ADE2-1C94-43AD-887B-A25A1964E665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47893-74F8-4756-BA69-CAEF1E2B2A28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80B0D7-9CE3-411B-B1CD-3B2027AC325B}">
      <dgm:prSet phldrT="[Texto]"/>
      <dgm:spPr/>
      <dgm:t>
        <a:bodyPr/>
        <a:lstStyle/>
        <a:p>
          <a:r>
            <a:rPr lang="pt-BR" dirty="0" err="1" smtClean="0"/>
            <a:t>gzip</a:t>
          </a:r>
          <a:endParaRPr lang="pt-BR" dirty="0"/>
        </a:p>
      </dgm:t>
    </dgm:pt>
    <dgm:pt modelId="{0B07DE38-69AD-4D5E-BC01-17E72C8C8908}" type="parTrans" cxnId="{D8E377B1-B682-41A7-A972-3F150EEBFE6E}">
      <dgm:prSet/>
      <dgm:spPr/>
      <dgm:t>
        <a:bodyPr/>
        <a:lstStyle/>
        <a:p>
          <a:endParaRPr lang="pt-BR"/>
        </a:p>
      </dgm:t>
    </dgm:pt>
    <dgm:pt modelId="{DA25AD33-F1C4-451F-9D27-BA1B78DEF738}" type="sibTrans" cxnId="{D8E377B1-B682-41A7-A972-3F150EEBFE6E}">
      <dgm:prSet/>
      <dgm:spPr/>
      <dgm:t>
        <a:bodyPr/>
        <a:lstStyle/>
        <a:p>
          <a:endParaRPr lang="pt-BR"/>
        </a:p>
      </dgm:t>
    </dgm:pt>
    <dgm:pt modelId="{9E390A7F-550E-43F6-81B4-65883E6F2841}">
      <dgm:prSet phldrT="[Texto]" custT="1"/>
      <dgm:spPr/>
      <dgm:t>
        <a:bodyPr/>
        <a:lstStyle/>
        <a:p>
          <a:r>
            <a:rPr lang="pt-BR" sz="2000" b="1" dirty="0" smtClean="0">
              <a:solidFill>
                <a:srgbClr val="111111"/>
              </a:solidFill>
            </a:rPr>
            <a:t>100K</a:t>
          </a:r>
          <a:endParaRPr lang="pt-BR" sz="1600" b="1" dirty="0">
            <a:solidFill>
              <a:srgbClr val="111111"/>
            </a:solidFill>
          </a:endParaRPr>
        </a:p>
      </dgm:t>
    </dgm:pt>
    <dgm:pt modelId="{26B19A55-B468-4659-8108-498829FD68C2}" type="parTrans" cxnId="{65D493A1-E86B-445B-BCAB-E270883A69E4}">
      <dgm:prSet/>
      <dgm:spPr/>
      <dgm:t>
        <a:bodyPr/>
        <a:lstStyle/>
        <a:p>
          <a:endParaRPr lang="pt-BR"/>
        </a:p>
      </dgm:t>
    </dgm:pt>
    <dgm:pt modelId="{06F66011-960B-415C-9AF8-0F7A7790F0C1}" type="sibTrans" cxnId="{65D493A1-E86B-445B-BCAB-E270883A69E4}">
      <dgm:prSet/>
      <dgm:spPr/>
      <dgm:t>
        <a:bodyPr/>
        <a:lstStyle/>
        <a:p>
          <a:endParaRPr lang="pt-BR"/>
        </a:p>
      </dgm:t>
    </dgm:pt>
    <dgm:pt modelId="{BD989778-A187-475A-A7D5-3ED5B356AF87}" type="pres">
      <dgm:prSet presAssocID="{42847893-74F8-4756-BA69-CAEF1E2B2A2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9A01621F-487E-455B-B1EC-F5BE2C2C1687}" type="pres">
      <dgm:prSet presAssocID="{BE80B0D7-9CE3-411B-B1CD-3B2027AC325B}" presName="composite" presStyleCnt="0"/>
      <dgm:spPr/>
    </dgm:pt>
    <dgm:pt modelId="{CB3A904A-9DFA-4712-9660-8FBC1E5E09E0}" type="pres">
      <dgm:prSet presAssocID="{BE80B0D7-9CE3-411B-B1CD-3B2027AC325B}" presName="ParentAccent1" presStyleLbl="alignNode1" presStyleIdx="0" presStyleCnt="20"/>
      <dgm:spPr/>
    </dgm:pt>
    <dgm:pt modelId="{FD92E4C3-0F6E-40B7-961F-921E35DC8212}" type="pres">
      <dgm:prSet presAssocID="{BE80B0D7-9CE3-411B-B1CD-3B2027AC325B}" presName="ParentAccent2" presStyleLbl="alignNode1" presStyleIdx="1" presStyleCnt="20"/>
      <dgm:spPr/>
    </dgm:pt>
    <dgm:pt modelId="{4E9DEBE4-8C0B-4A55-8C1D-91F5BF1F39CD}" type="pres">
      <dgm:prSet presAssocID="{BE80B0D7-9CE3-411B-B1CD-3B2027AC325B}" presName="ParentAccent3" presStyleLbl="alignNode1" presStyleIdx="2" presStyleCnt="20"/>
      <dgm:spPr/>
    </dgm:pt>
    <dgm:pt modelId="{808EEC46-F4D4-49AC-ACFF-9676183FE954}" type="pres">
      <dgm:prSet presAssocID="{BE80B0D7-9CE3-411B-B1CD-3B2027AC325B}" presName="ParentAccent4" presStyleLbl="alignNode1" presStyleIdx="3" presStyleCnt="20"/>
      <dgm:spPr/>
    </dgm:pt>
    <dgm:pt modelId="{549B30DA-3EF1-4FFD-AAB6-BDB1F41E9F82}" type="pres">
      <dgm:prSet presAssocID="{BE80B0D7-9CE3-411B-B1CD-3B2027AC325B}" presName="ParentAccent5" presStyleLbl="alignNode1" presStyleIdx="4" presStyleCnt="20"/>
      <dgm:spPr/>
    </dgm:pt>
    <dgm:pt modelId="{B74E7121-BD20-4969-BB83-436B00575306}" type="pres">
      <dgm:prSet presAssocID="{BE80B0D7-9CE3-411B-B1CD-3B2027AC325B}" presName="ParentAccent6" presStyleLbl="alignNode1" presStyleIdx="5" presStyleCnt="20"/>
      <dgm:spPr/>
    </dgm:pt>
    <dgm:pt modelId="{1011E0F2-E637-4D10-AF45-9AEC91A5AEF0}" type="pres">
      <dgm:prSet presAssocID="{BE80B0D7-9CE3-411B-B1CD-3B2027AC325B}" presName="ParentAccent7" presStyleLbl="alignNode1" presStyleIdx="6" presStyleCnt="20"/>
      <dgm:spPr/>
    </dgm:pt>
    <dgm:pt modelId="{E0B93F4C-3588-4AEA-91D4-3823247680FC}" type="pres">
      <dgm:prSet presAssocID="{BE80B0D7-9CE3-411B-B1CD-3B2027AC325B}" presName="ParentAccent8" presStyleLbl="alignNode1" presStyleIdx="7" presStyleCnt="20"/>
      <dgm:spPr/>
    </dgm:pt>
    <dgm:pt modelId="{93844B4C-026F-46ED-A494-8FF630AF5D2E}" type="pres">
      <dgm:prSet presAssocID="{BE80B0D7-9CE3-411B-B1CD-3B2027AC325B}" presName="ParentAccent9" presStyleLbl="alignNode1" presStyleIdx="8" presStyleCnt="20"/>
      <dgm:spPr/>
    </dgm:pt>
    <dgm:pt modelId="{C88FE0CA-6F16-49C1-92E8-C0CE112B8959}" type="pres">
      <dgm:prSet presAssocID="{BE80B0D7-9CE3-411B-B1CD-3B2027AC325B}" presName="ParentAccent10" presStyleLbl="alignNode1" presStyleIdx="9" presStyleCnt="20"/>
      <dgm:spPr/>
    </dgm:pt>
    <dgm:pt modelId="{3150B8BD-9F96-44BC-9D98-6ED72B5C1C93}" type="pres">
      <dgm:prSet presAssocID="{BE80B0D7-9CE3-411B-B1CD-3B2027AC325B}" presName="Parent" presStyleLbl="alignNode1" presStyleIdx="10" presStyleCnt="20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B2052F-F10B-4899-8DCE-864EA147C056}" type="pres">
      <dgm:prSet presAssocID="{9E390A7F-550E-43F6-81B4-65883E6F2841}" presName="Child1Accent1" presStyleLbl="alignNode1" presStyleIdx="11" presStyleCnt="20"/>
      <dgm:spPr/>
    </dgm:pt>
    <dgm:pt modelId="{D0347473-80E8-4AAF-AE56-03034F340114}" type="pres">
      <dgm:prSet presAssocID="{9E390A7F-550E-43F6-81B4-65883E6F2841}" presName="Child1Accent2" presStyleLbl="alignNode1" presStyleIdx="12" presStyleCnt="20"/>
      <dgm:spPr/>
    </dgm:pt>
    <dgm:pt modelId="{51BD1441-08E3-47C9-8F05-A3EB82D6E97F}" type="pres">
      <dgm:prSet presAssocID="{9E390A7F-550E-43F6-81B4-65883E6F2841}" presName="Child1Accent3" presStyleLbl="alignNode1" presStyleIdx="13" presStyleCnt="20"/>
      <dgm:spPr/>
    </dgm:pt>
    <dgm:pt modelId="{59749900-DFA7-4262-9755-DEF6D1007938}" type="pres">
      <dgm:prSet presAssocID="{9E390A7F-550E-43F6-81B4-65883E6F2841}" presName="Child1Accent4" presStyleLbl="alignNode1" presStyleIdx="14" presStyleCnt="20"/>
      <dgm:spPr/>
    </dgm:pt>
    <dgm:pt modelId="{B3476679-8BFB-4AB0-A3DE-9F9AA291C088}" type="pres">
      <dgm:prSet presAssocID="{9E390A7F-550E-43F6-81B4-65883E6F2841}" presName="Child1Accent5" presStyleLbl="alignNode1" presStyleIdx="15" presStyleCnt="20"/>
      <dgm:spPr/>
    </dgm:pt>
    <dgm:pt modelId="{B485E041-17BF-42C9-A917-0D01862B3CB9}" type="pres">
      <dgm:prSet presAssocID="{9E390A7F-550E-43F6-81B4-65883E6F2841}" presName="Child1Accent6" presStyleLbl="alignNode1" presStyleIdx="16" presStyleCnt="20"/>
      <dgm:spPr/>
    </dgm:pt>
    <dgm:pt modelId="{EFA9D58D-9D3F-48C5-B809-8232BF97A788}" type="pres">
      <dgm:prSet presAssocID="{9E390A7F-550E-43F6-81B4-65883E6F2841}" presName="Child1Accent7" presStyleLbl="alignNode1" presStyleIdx="17" presStyleCnt="20"/>
      <dgm:spPr/>
    </dgm:pt>
    <dgm:pt modelId="{1EE8FA78-BDF2-4220-B08D-D79C5606129C}" type="pres">
      <dgm:prSet presAssocID="{9E390A7F-550E-43F6-81B4-65883E6F2841}" presName="Child1Accent8" presStyleLbl="alignNode1" presStyleIdx="18" presStyleCnt="20"/>
      <dgm:spPr/>
    </dgm:pt>
    <dgm:pt modelId="{CAA6D525-26F7-4158-8A6E-DD03710AA9C5}" type="pres">
      <dgm:prSet presAssocID="{9E390A7F-550E-43F6-81B4-65883E6F2841}" presName="Child1Accent9" presStyleLbl="alignNode1" presStyleIdx="19" presStyleCnt="20"/>
      <dgm:spPr/>
    </dgm:pt>
    <dgm:pt modelId="{C903EEE9-0649-4921-BCB3-4E63A8F351CC}" type="pres">
      <dgm:prSet presAssocID="{9E390A7F-550E-43F6-81B4-65883E6F2841}" presName="Child1" presStyleLbl="revTx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0B53653-A7C0-4B45-AD37-593B06580A56}" type="presOf" srcId="{BE80B0D7-9CE3-411B-B1CD-3B2027AC325B}" destId="{3150B8BD-9F96-44BC-9D98-6ED72B5C1C93}" srcOrd="0" destOrd="0" presId="urn:microsoft.com/office/officeart/2011/layout/ConvergingText"/>
    <dgm:cxn modelId="{D8E377B1-B682-41A7-A972-3F150EEBFE6E}" srcId="{42847893-74F8-4756-BA69-CAEF1E2B2A28}" destId="{BE80B0D7-9CE3-411B-B1CD-3B2027AC325B}" srcOrd="0" destOrd="0" parTransId="{0B07DE38-69AD-4D5E-BC01-17E72C8C8908}" sibTransId="{DA25AD33-F1C4-451F-9D27-BA1B78DEF738}"/>
    <dgm:cxn modelId="{C7C173DB-E361-4E91-A25B-6312B8CBDFE3}" type="presOf" srcId="{9E390A7F-550E-43F6-81B4-65883E6F2841}" destId="{C903EEE9-0649-4921-BCB3-4E63A8F351CC}" srcOrd="0" destOrd="0" presId="urn:microsoft.com/office/officeart/2011/layout/ConvergingText"/>
    <dgm:cxn modelId="{3D4F55A1-E987-432D-98F9-DDA7AC6F7F27}" type="presOf" srcId="{42847893-74F8-4756-BA69-CAEF1E2B2A28}" destId="{BD989778-A187-475A-A7D5-3ED5B356AF87}" srcOrd="0" destOrd="0" presId="urn:microsoft.com/office/officeart/2011/layout/ConvergingText"/>
    <dgm:cxn modelId="{65D493A1-E86B-445B-BCAB-E270883A69E4}" srcId="{BE80B0D7-9CE3-411B-B1CD-3B2027AC325B}" destId="{9E390A7F-550E-43F6-81B4-65883E6F2841}" srcOrd="0" destOrd="0" parTransId="{26B19A55-B468-4659-8108-498829FD68C2}" sibTransId="{06F66011-960B-415C-9AF8-0F7A7790F0C1}"/>
    <dgm:cxn modelId="{E338D954-72EE-46E8-AB50-16B032A0D96A}" type="presParOf" srcId="{BD989778-A187-475A-A7D5-3ED5B356AF87}" destId="{9A01621F-487E-455B-B1EC-F5BE2C2C1687}" srcOrd="0" destOrd="0" presId="urn:microsoft.com/office/officeart/2011/layout/ConvergingText"/>
    <dgm:cxn modelId="{D8DB7FBA-4BF3-4576-B9E8-AE8C0001E0BA}" type="presParOf" srcId="{9A01621F-487E-455B-B1EC-F5BE2C2C1687}" destId="{CB3A904A-9DFA-4712-9660-8FBC1E5E09E0}" srcOrd="0" destOrd="0" presId="urn:microsoft.com/office/officeart/2011/layout/ConvergingText"/>
    <dgm:cxn modelId="{7F76AB90-6019-4D57-AF02-B2F5B0456778}" type="presParOf" srcId="{9A01621F-487E-455B-B1EC-F5BE2C2C1687}" destId="{FD92E4C3-0F6E-40B7-961F-921E35DC8212}" srcOrd="1" destOrd="0" presId="urn:microsoft.com/office/officeart/2011/layout/ConvergingText"/>
    <dgm:cxn modelId="{3B9E72A3-1FB9-4337-B060-D96455D03C06}" type="presParOf" srcId="{9A01621F-487E-455B-B1EC-F5BE2C2C1687}" destId="{4E9DEBE4-8C0B-4A55-8C1D-91F5BF1F39CD}" srcOrd="2" destOrd="0" presId="urn:microsoft.com/office/officeart/2011/layout/ConvergingText"/>
    <dgm:cxn modelId="{87B3F21F-5A80-4326-A419-22B1E07BB554}" type="presParOf" srcId="{9A01621F-487E-455B-B1EC-F5BE2C2C1687}" destId="{808EEC46-F4D4-49AC-ACFF-9676183FE954}" srcOrd="3" destOrd="0" presId="urn:microsoft.com/office/officeart/2011/layout/ConvergingText"/>
    <dgm:cxn modelId="{1BE49DB0-0828-4273-81CA-D8AFA544AF67}" type="presParOf" srcId="{9A01621F-487E-455B-B1EC-F5BE2C2C1687}" destId="{549B30DA-3EF1-4FFD-AAB6-BDB1F41E9F82}" srcOrd="4" destOrd="0" presId="urn:microsoft.com/office/officeart/2011/layout/ConvergingText"/>
    <dgm:cxn modelId="{633B3717-8179-41B5-BA8A-FE377AC02E25}" type="presParOf" srcId="{9A01621F-487E-455B-B1EC-F5BE2C2C1687}" destId="{B74E7121-BD20-4969-BB83-436B00575306}" srcOrd="5" destOrd="0" presId="urn:microsoft.com/office/officeart/2011/layout/ConvergingText"/>
    <dgm:cxn modelId="{CC1B5406-6146-4A09-A260-8C43D3802806}" type="presParOf" srcId="{9A01621F-487E-455B-B1EC-F5BE2C2C1687}" destId="{1011E0F2-E637-4D10-AF45-9AEC91A5AEF0}" srcOrd="6" destOrd="0" presId="urn:microsoft.com/office/officeart/2011/layout/ConvergingText"/>
    <dgm:cxn modelId="{4F8FABF7-8E6A-4C7D-8B0E-AA74682988A8}" type="presParOf" srcId="{9A01621F-487E-455B-B1EC-F5BE2C2C1687}" destId="{E0B93F4C-3588-4AEA-91D4-3823247680FC}" srcOrd="7" destOrd="0" presId="urn:microsoft.com/office/officeart/2011/layout/ConvergingText"/>
    <dgm:cxn modelId="{E29394E8-E204-4608-AFAF-599C374F6FCC}" type="presParOf" srcId="{9A01621F-487E-455B-B1EC-F5BE2C2C1687}" destId="{93844B4C-026F-46ED-A494-8FF630AF5D2E}" srcOrd="8" destOrd="0" presId="urn:microsoft.com/office/officeart/2011/layout/ConvergingText"/>
    <dgm:cxn modelId="{69BE2995-A9E0-4DE8-87DA-AEBFD6F127E0}" type="presParOf" srcId="{9A01621F-487E-455B-B1EC-F5BE2C2C1687}" destId="{C88FE0CA-6F16-49C1-92E8-C0CE112B8959}" srcOrd="9" destOrd="0" presId="urn:microsoft.com/office/officeart/2011/layout/ConvergingText"/>
    <dgm:cxn modelId="{1070A83F-F531-4BE6-B102-E93AB4AE0E80}" type="presParOf" srcId="{9A01621F-487E-455B-B1EC-F5BE2C2C1687}" destId="{3150B8BD-9F96-44BC-9D98-6ED72B5C1C93}" srcOrd="10" destOrd="0" presId="urn:microsoft.com/office/officeart/2011/layout/ConvergingText"/>
    <dgm:cxn modelId="{40732445-BDC1-407D-BFF9-9E49F6C53F5F}" type="presParOf" srcId="{9A01621F-487E-455B-B1EC-F5BE2C2C1687}" destId="{35B2052F-F10B-4899-8DCE-864EA147C056}" srcOrd="11" destOrd="0" presId="urn:microsoft.com/office/officeart/2011/layout/ConvergingText"/>
    <dgm:cxn modelId="{E45561AF-DF34-42D7-B358-31D79A15CA3D}" type="presParOf" srcId="{9A01621F-487E-455B-B1EC-F5BE2C2C1687}" destId="{D0347473-80E8-4AAF-AE56-03034F340114}" srcOrd="12" destOrd="0" presId="urn:microsoft.com/office/officeart/2011/layout/ConvergingText"/>
    <dgm:cxn modelId="{37889090-F699-4213-A348-BF2E3273D54E}" type="presParOf" srcId="{9A01621F-487E-455B-B1EC-F5BE2C2C1687}" destId="{51BD1441-08E3-47C9-8F05-A3EB82D6E97F}" srcOrd="13" destOrd="0" presId="urn:microsoft.com/office/officeart/2011/layout/ConvergingText"/>
    <dgm:cxn modelId="{C32571F1-6F3B-4512-841B-7E855628D028}" type="presParOf" srcId="{9A01621F-487E-455B-B1EC-F5BE2C2C1687}" destId="{59749900-DFA7-4262-9755-DEF6D1007938}" srcOrd="14" destOrd="0" presId="urn:microsoft.com/office/officeart/2011/layout/ConvergingText"/>
    <dgm:cxn modelId="{A26F700E-FF44-480B-9016-DC51E55ED00D}" type="presParOf" srcId="{9A01621F-487E-455B-B1EC-F5BE2C2C1687}" destId="{B3476679-8BFB-4AB0-A3DE-9F9AA291C088}" srcOrd="15" destOrd="0" presId="urn:microsoft.com/office/officeart/2011/layout/ConvergingText"/>
    <dgm:cxn modelId="{9C8B1EA3-D292-460C-B62A-066835F442D7}" type="presParOf" srcId="{9A01621F-487E-455B-B1EC-F5BE2C2C1687}" destId="{B485E041-17BF-42C9-A917-0D01862B3CB9}" srcOrd="16" destOrd="0" presId="urn:microsoft.com/office/officeart/2011/layout/ConvergingText"/>
    <dgm:cxn modelId="{75D91C02-45B9-412C-B667-B239BFE4B349}" type="presParOf" srcId="{9A01621F-487E-455B-B1EC-F5BE2C2C1687}" destId="{EFA9D58D-9D3F-48C5-B809-8232BF97A788}" srcOrd="17" destOrd="0" presId="urn:microsoft.com/office/officeart/2011/layout/ConvergingText"/>
    <dgm:cxn modelId="{5D35F5B4-A38B-4842-ABCF-00A252B34C29}" type="presParOf" srcId="{9A01621F-487E-455B-B1EC-F5BE2C2C1687}" destId="{1EE8FA78-BDF2-4220-B08D-D79C5606129C}" srcOrd="18" destOrd="0" presId="urn:microsoft.com/office/officeart/2011/layout/ConvergingText"/>
    <dgm:cxn modelId="{E4B60956-C3FE-483B-9880-2D2231C882AB}" type="presParOf" srcId="{9A01621F-487E-455B-B1EC-F5BE2C2C1687}" destId="{CAA6D525-26F7-4158-8A6E-DD03710AA9C5}" srcOrd="19" destOrd="0" presId="urn:microsoft.com/office/officeart/2011/layout/ConvergingText"/>
    <dgm:cxn modelId="{652AD5B7-FCA4-4683-82DD-9C233C52C365}" type="presParOf" srcId="{9A01621F-487E-455B-B1EC-F5BE2C2C1687}" destId="{C903EEE9-0649-4921-BCB3-4E63A8F351CC}" srcOrd="2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47893-74F8-4756-BA69-CAEF1E2B2A28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80B0D7-9CE3-411B-B1CD-3B2027AC325B}">
      <dgm:prSet phldrT="[Texto]"/>
      <dgm:spPr/>
      <dgm:t>
        <a:bodyPr/>
        <a:lstStyle/>
        <a:p>
          <a:r>
            <a:rPr lang="pt-BR" dirty="0" err="1" smtClean="0"/>
            <a:t>gzip</a:t>
          </a:r>
          <a:endParaRPr lang="pt-BR" dirty="0"/>
        </a:p>
      </dgm:t>
    </dgm:pt>
    <dgm:pt modelId="{0B07DE38-69AD-4D5E-BC01-17E72C8C8908}" type="parTrans" cxnId="{D8E377B1-B682-41A7-A972-3F150EEBFE6E}">
      <dgm:prSet/>
      <dgm:spPr/>
      <dgm:t>
        <a:bodyPr/>
        <a:lstStyle/>
        <a:p>
          <a:endParaRPr lang="pt-BR"/>
        </a:p>
      </dgm:t>
    </dgm:pt>
    <dgm:pt modelId="{DA25AD33-F1C4-451F-9D27-BA1B78DEF738}" type="sibTrans" cxnId="{D8E377B1-B682-41A7-A972-3F150EEBFE6E}">
      <dgm:prSet/>
      <dgm:spPr/>
      <dgm:t>
        <a:bodyPr/>
        <a:lstStyle/>
        <a:p>
          <a:endParaRPr lang="pt-BR"/>
        </a:p>
      </dgm:t>
    </dgm:pt>
    <dgm:pt modelId="{9E390A7F-550E-43F6-81B4-65883E6F2841}">
      <dgm:prSet phldrT="[Texto]" custT="1"/>
      <dgm:spPr/>
      <dgm:t>
        <a:bodyPr/>
        <a:lstStyle/>
        <a:p>
          <a:r>
            <a:rPr lang="pt-BR" sz="2000" b="1" dirty="0" smtClean="0">
              <a:solidFill>
                <a:srgbClr val="111111"/>
              </a:solidFill>
            </a:rPr>
            <a:t>5MB</a:t>
          </a:r>
          <a:endParaRPr lang="pt-BR" sz="1600" b="1" dirty="0">
            <a:solidFill>
              <a:srgbClr val="111111"/>
            </a:solidFill>
          </a:endParaRPr>
        </a:p>
      </dgm:t>
    </dgm:pt>
    <dgm:pt modelId="{26B19A55-B468-4659-8108-498829FD68C2}" type="parTrans" cxnId="{65D493A1-E86B-445B-BCAB-E270883A69E4}">
      <dgm:prSet/>
      <dgm:spPr/>
      <dgm:t>
        <a:bodyPr/>
        <a:lstStyle/>
        <a:p>
          <a:endParaRPr lang="pt-BR"/>
        </a:p>
      </dgm:t>
    </dgm:pt>
    <dgm:pt modelId="{06F66011-960B-415C-9AF8-0F7A7790F0C1}" type="sibTrans" cxnId="{65D493A1-E86B-445B-BCAB-E270883A69E4}">
      <dgm:prSet/>
      <dgm:spPr/>
      <dgm:t>
        <a:bodyPr/>
        <a:lstStyle/>
        <a:p>
          <a:endParaRPr lang="pt-BR"/>
        </a:p>
      </dgm:t>
    </dgm:pt>
    <dgm:pt modelId="{BD989778-A187-475A-A7D5-3ED5B356AF87}" type="pres">
      <dgm:prSet presAssocID="{42847893-74F8-4756-BA69-CAEF1E2B2A2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9A01621F-487E-455B-B1EC-F5BE2C2C1687}" type="pres">
      <dgm:prSet presAssocID="{BE80B0D7-9CE3-411B-B1CD-3B2027AC325B}" presName="composite" presStyleCnt="0"/>
      <dgm:spPr/>
    </dgm:pt>
    <dgm:pt modelId="{CB3A904A-9DFA-4712-9660-8FBC1E5E09E0}" type="pres">
      <dgm:prSet presAssocID="{BE80B0D7-9CE3-411B-B1CD-3B2027AC325B}" presName="ParentAccent1" presStyleLbl="alignNode1" presStyleIdx="0" presStyleCnt="20"/>
      <dgm:spPr/>
    </dgm:pt>
    <dgm:pt modelId="{FD92E4C3-0F6E-40B7-961F-921E35DC8212}" type="pres">
      <dgm:prSet presAssocID="{BE80B0D7-9CE3-411B-B1CD-3B2027AC325B}" presName="ParentAccent2" presStyleLbl="alignNode1" presStyleIdx="1" presStyleCnt="20"/>
      <dgm:spPr/>
    </dgm:pt>
    <dgm:pt modelId="{4E9DEBE4-8C0B-4A55-8C1D-91F5BF1F39CD}" type="pres">
      <dgm:prSet presAssocID="{BE80B0D7-9CE3-411B-B1CD-3B2027AC325B}" presName="ParentAccent3" presStyleLbl="alignNode1" presStyleIdx="2" presStyleCnt="20"/>
      <dgm:spPr/>
    </dgm:pt>
    <dgm:pt modelId="{808EEC46-F4D4-49AC-ACFF-9676183FE954}" type="pres">
      <dgm:prSet presAssocID="{BE80B0D7-9CE3-411B-B1CD-3B2027AC325B}" presName="ParentAccent4" presStyleLbl="alignNode1" presStyleIdx="3" presStyleCnt="20"/>
      <dgm:spPr/>
    </dgm:pt>
    <dgm:pt modelId="{549B30DA-3EF1-4FFD-AAB6-BDB1F41E9F82}" type="pres">
      <dgm:prSet presAssocID="{BE80B0D7-9CE3-411B-B1CD-3B2027AC325B}" presName="ParentAccent5" presStyleLbl="alignNode1" presStyleIdx="4" presStyleCnt="20"/>
      <dgm:spPr/>
    </dgm:pt>
    <dgm:pt modelId="{B74E7121-BD20-4969-BB83-436B00575306}" type="pres">
      <dgm:prSet presAssocID="{BE80B0D7-9CE3-411B-B1CD-3B2027AC325B}" presName="ParentAccent6" presStyleLbl="alignNode1" presStyleIdx="5" presStyleCnt="20"/>
      <dgm:spPr/>
    </dgm:pt>
    <dgm:pt modelId="{1011E0F2-E637-4D10-AF45-9AEC91A5AEF0}" type="pres">
      <dgm:prSet presAssocID="{BE80B0D7-9CE3-411B-B1CD-3B2027AC325B}" presName="ParentAccent7" presStyleLbl="alignNode1" presStyleIdx="6" presStyleCnt="20"/>
      <dgm:spPr/>
    </dgm:pt>
    <dgm:pt modelId="{E0B93F4C-3588-4AEA-91D4-3823247680FC}" type="pres">
      <dgm:prSet presAssocID="{BE80B0D7-9CE3-411B-B1CD-3B2027AC325B}" presName="ParentAccent8" presStyleLbl="alignNode1" presStyleIdx="7" presStyleCnt="20"/>
      <dgm:spPr/>
    </dgm:pt>
    <dgm:pt modelId="{93844B4C-026F-46ED-A494-8FF630AF5D2E}" type="pres">
      <dgm:prSet presAssocID="{BE80B0D7-9CE3-411B-B1CD-3B2027AC325B}" presName="ParentAccent9" presStyleLbl="alignNode1" presStyleIdx="8" presStyleCnt="20"/>
      <dgm:spPr/>
    </dgm:pt>
    <dgm:pt modelId="{C88FE0CA-6F16-49C1-92E8-C0CE112B8959}" type="pres">
      <dgm:prSet presAssocID="{BE80B0D7-9CE3-411B-B1CD-3B2027AC325B}" presName="ParentAccent10" presStyleLbl="alignNode1" presStyleIdx="9" presStyleCnt="20"/>
      <dgm:spPr/>
    </dgm:pt>
    <dgm:pt modelId="{3150B8BD-9F96-44BC-9D98-6ED72B5C1C93}" type="pres">
      <dgm:prSet presAssocID="{BE80B0D7-9CE3-411B-B1CD-3B2027AC325B}" presName="Parent" presStyleLbl="alignNode1" presStyleIdx="10" presStyleCnt="20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B2052F-F10B-4899-8DCE-864EA147C056}" type="pres">
      <dgm:prSet presAssocID="{9E390A7F-550E-43F6-81B4-65883E6F2841}" presName="Child1Accent1" presStyleLbl="alignNode1" presStyleIdx="11" presStyleCnt="20"/>
      <dgm:spPr/>
    </dgm:pt>
    <dgm:pt modelId="{D0347473-80E8-4AAF-AE56-03034F340114}" type="pres">
      <dgm:prSet presAssocID="{9E390A7F-550E-43F6-81B4-65883E6F2841}" presName="Child1Accent2" presStyleLbl="alignNode1" presStyleIdx="12" presStyleCnt="20"/>
      <dgm:spPr/>
    </dgm:pt>
    <dgm:pt modelId="{51BD1441-08E3-47C9-8F05-A3EB82D6E97F}" type="pres">
      <dgm:prSet presAssocID="{9E390A7F-550E-43F6-81B4-65883E6F2841}" presName="Child1Accent3" presStyleLbl="alignNode1" presStyleIdx="13" presStyleCnt="20"/>
      <dgm:spPr/>
    </dgm:pt>
    <dgm:pt modelId="{59749900-DFA7-4262-9755-DEF6D1007938}" type="pres">
      <dgm:prSet presAssocID="{9E390A7F-550E-43F6-81B4-65883E6F2841}" presName="Child1Accent4" presStyleLbl="alignNode1" presStyleIdx="14" presStyleCnt="20"/>
      <dgm:spPr/>
    </dgm:pt>
    <dgm:pt modelId="{B3476679-8BFB-4AB0-A3DE-9F9AA291C088}" type="pres">
      <dgm:prSet presAssocID="{9E390A7F-550E-43F6-81B4-65883E6F2841}" presName="Child1Accent5" presStyleLbl="alignNode1" presStyleIdx="15" presStyleCnt="20"/>
      <dgm:spPr/>
    </dgm:pt>
    <dgm:pt modelId="{B485E041-17BF-42C9-A917-0D01862B3CB9}" type="pres">
      <dgm:prSet presAssocID="{9E390A7F-550E-43F6-81B4-65883E6F2841}" presName="Child1Accent6" presStyleLbl="alignNode1" presStyleIdx="16" presStyleCnt="20"/>
      <dgm:spPr/>
    </dgm:pt>
    <dgm:pt modelId="{EFA9D58D-9D3F-48C5-B809-8232BF97A788}" type="pres">
      <dgm:prSet presAssocID="{9E390A7F-550E-43F6-81B4-65883E6F2841}" presName="Child1Accent7" presStyleLbl="alignNode1" presStyleIdx="17" presStyleCnt="20"/>
      <dgm:spPr/>
    </dgm:pt>
    <dgm:pt modelId="{1EE8FA78-BDF2-4220-B08D-D79C5606129C}" type="pres">
      <dgm:prSet presAssocID="{9E390A7F-550E-43F6-81B4-65883E6F2841}" presName="Child1Accent8" presStyleLbl="alignNode1" presStyleIdx="18" presStyleCnt="20"/>
      <dgm:spPr/>
    </dgm:pt>
    <dgm:pt modelId="{CAA6D525-26F7-4158-8A6E-DD03710AA9C5}" type="pres">
      <dgm:prSet presAssocID="{9E390A7F-550E-43F6-81B4-65883E6F2841}" presName="Child1Accent9" presStyleLbl="alignNode1" presStyleIdx="19" presStyleCnt="20"/>
      <dgm:spPr/>
    </dgm:pt>
    <dgm:pt modelId="{C903EEE9-0649-4921-BCB3-4E63A8F351CC}" type="pres">
      <dgm:prSet presAssocID="{9E390A7F-550E-43F6-81B4-65883E6F2841}" presName="Child1" presStyleLbl="revTx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8A201C2-2174-45BD-9ED7-E51765A64197}" type="presOf" srcId="{9E390A7F-550E-43F6-81B4-65883E6F2841}" destId="{C903EEE9-0649-4921-BCB3-4E63A8F351CC}" srcOrd="0" destOrd="0" presId="urn:microsoft.com/office/officeart/2011/layout/ConvergingText"/>
    <dgm:cxn modelId="{D8E377B1-B682-41A7-A972-3F150EEBFE6E}" srcId="{42847893-74F8-4756-BA69-CAEF1E2B2A28}" destId="{BE80B0D7-9CE3-411B-B1CD-3B2027AC325B}" srcOrd="0" destOrd="0" parTransId="{0B07DE38-69AD-4D5E-BC01-17E72C8C8908}" sibTransId="{DA25AD33-F1C4-451F-9D27-BA1B78DEF738}"/>
    <dgm:cxn modelId="{C1873BFB-B35E-420A-85DF-F54FE368746B}" type="presOf" srcId="{BE80B0D7-9CE3-411B-B1CD-3B2027AC325B}" destId="{3150B8BD-9F96-44BC-9D98-6ED72B5C1C93}" srcOrd="0" destOrd="0" presId="urn:microsoft.com/office/officeart/2011/layout/ConvergingText"/>
    <dgm:cxn modelId="{65D493A1-E86B-445B-BCAB-E270883A69E4}" srcId="{BE80B0D7-9CE3-411B-B1CD-3B2027AC325B}" destId="{9E390A7F-550E-43F6-81B4-65883E6F2841}" srcOrd="0" destOrd="0" parTransId="{26B19A55-B468-4659-8108-498829FD68C2}" sibTransId="{06F66011-960B-415C-9AF8-0F7A7790F0C1}"/>
    <dgm:cxn modelId="{0E0F7268-A942-4CFD-8C08-19729352044D}" type="presOf" srcId="{42847893-74F8-4756-BA69-CAEF1E2B2A28}" destId="{BD989778-A187-475A-A7D5-3ED5B356AF87}" srcOrd="0" destOrd="0" presId="urn:microsoft.com/office/officeart/2011/layout/ConvergingText"/>
    <dgm:cxn modelId="{F9A65759-B825-4F2B-BF28-6A5B9CCE1299}" type="presParOf" srcId="{BD989778-A187-475A-A7D5-3ED5B356AF87}" destId="{9A01621F-487E-455B-B1EC-F5BE2C2C1687}" srcOrd="0" destOrd="0" presId="urn:microsoft.com/office/officeart/2011/layout/ConvergingText"/>
    <dgm:cxn modelId="{CBA1E25B-F0F6-4D2D-83F5-CA98B3408830}" type="presParOf" srcId="{9A01621F-487E-455B-B1EC-F5BE2C2C1687}" destId="{CB3A904A-9DFA-4712-9660-8FBC1E5E09E0}" srcOrd="0" destOrd="0" presId="urn:microsoft.com/office/officeart/2011/layout/ConvergingText"/>
    <dgm:cxn modelId="{F1AA98D7-D5C8-4151-855B-A1C47BEAD4DF}" type="presParOf" srcId="{9A01621F-487E-455B-B1EC-F5BE2C2C1687}" destId="{FD92E4C3-0F6E-40B7-961F-921E35DC8212}" srcOrd="1" destOrd="0" presId="urn:microsoft.com/office/officeart/2011/layout/ConvergingText"/>
    <dgm:cxn modelId="{7302FE05-2440-4D45-A2C2-5BD8723D31D3}" type="presParOf" srcId="{9A01621F-487E-455B-B1EC-F5BE2C2C1687}" destId="{4E9DEBE4-8C0B-4A55-8C1D-91F5BF1F39CD}" srcOrd="2" destOrd="0" presId="urn:microsoft.com/office/officeart/2011/layout/ConvergingText"/>
    <dgm:cxn modelId="{F3940AB7-B8E5-46B4-B7ED-87B77F8112CC}" type="presParOf" srcId="{9A01621F-487E-455B-B1EC-F5BE2C2C1687}" destId="{808EEC46-F4D4-49AC-ACFF-9676183FE954}" srcOrd="3" destOrd="0" presId="urn:microsoft.com/office/officeart/2011/layout/ConvergingText"/>
    <dgm:cxn modelId="{E13B9813-9DD2-4067-A8CA-242772A05DA9}" type="presParOf" srcId="{9A01621F-487E-455B-B1EC-F5BE2C2C1687}" destId="{549B30DA-3EF1-4FFD-AAB6-BDB1F41E9F82}" srcOrd="4" destOrd="0" presId="urn:microsoft.com/office/officeart/2011/layout/ConvergingText"/>
    <dgm:cxn modelId="{2EA2EFC5-0ED0-4489-8B03-70531654B4B3}" type="presParOf" srcId="{9A01621F-487E-455B-B1EC-F5BE2C2C1687}" destId="{B74E7121-BD20-4969-BB83-436B00575306}" srcOrd="5" destOrd="0" presId="urn:microsoft.com/office/officeart/2011/layout/ConvergingText"/>
    <dgm:cxn modelId="{54EEA04A-CCAF-45CF-A33C-6007B0AC2A8C}" type="presParOf" srcId="{9A01621F-487E-455B-B1EC-F5BE2C2C1687}" destId="{1011E0F2-E637-4D10-AF45-9AEC91A5AEF0}" srcOrd="6" destOrd="0" presId="urn:microsoft.com/office/officeart/2011/layout/ConvergingText"/>
    <dgm:cxn modelId="{2B6552DD-BEDE-4B0A-A60F-7BB8ECD5B91D}" type="presParOf" srcId="{9A01621F-487E-455B-B1EC-F5BE2C2C1687}" destId="{E0B93F4C-3588-4AEA-91D4-3823247680FC}" srcOrd="7" destOrd="0" presId="urn:microsoft.com/office/officeart/2011/layout/ConvergingText"/>
    <dgm:cxn modelId="{7D5D9E83-2D79-4156-BDC3-2FCEC8AAD2D0}" type="presParOf" srcId="{9A01621F-487E-455B-B1EC-F5BE2C2C1687}" destId="{93844B4C-026F-46ED-A494-8FF630AF5D2E}" srcOrd="8" destOrd="0" presId="urn:microsoft.com/office/officeart/2011/layout/ConvergingText"/>
    <dgm:cxn modelId="{7EB984B2-5A96-4F79-A267-083B1645E8AF}" type="presParOf" srcId="{9A01621F-487E-455B-B1EC-F5BE2C2C1687}" destId="{C88FE0CA-6F16-49C1-92E8-C0CE112B8959}" srcOrd="9" destOrd="0" presId="urn:microsoft.com/office/officeart/2011/layout/ConvergingText"/>
    <dgm:cxn modelId="{10DAE7B4-3A8F-4B37-B21A-F7342A6F4C4C}" type="presParOf" srcId="{9A01621F-487E-455B-B1EC-F5BE2C2C1687}" destId="{3150B8BD-9F96-44BC-9D98-6ED72B5C1C93}" srcOrd="10" destOrd="0" presId="urn:microsoft.com/office/officeart/2011/layout/ConvergingText"/>
    <dgm:cxn modelId="{D4EA2B0D-E121-46E7-AB4C-2A7378B5A235}" type="presParOf" srcId="{9A01621F-487E-455B-B1EC-F5BE2C2C1687}" destId="{35B2052F-F10B-4899-8DCE-864EA147C056}" srcOrd="11" destOrd="0" presId="urn:microsoft.com/office/officeart/2011/layout/ConvergingText"/>
    <dgm:cxn modelId="{D67BFC11-BEA1-4B40-BEE8-47F90CBD3368}" type="presParOf" srcId="{9A01621F-487E-455B-B1EC-F5BE2C2C1687}" destId="{D0347473-80E8-4AAF-AE56-03034F340114}" srcOrd="12" destOrd="0" presId="urn:microsoft.com/office/officeart/2011/layout/ConvergingText"/>
    <dgm:cxn modelId="{651B13D8-B85C-4C3C-BF78-3D427DFCE02C}" type="presParOf" srcId="{9A01621F-487E-455B-B1EC-F5BE2C2C1687}" destId="{51BD1441-08E3-47C9-8F05-A3EB82D6E97F}" srcOrd="13" destOrd="0" presId="urn:microsoft.com/office/officeart/2011/layout/ConvergingText"/>
    <dgm:cxn modelId="{E92E325C-F78B-423A-AE14-CE5A80914CA4}" type="presParOf" srcId="{9A01621F-487E-455B-B1EC-F5BE2C2C1687}" destId="{59749900-DFA7-4262-9755-DEF6D1007938}" srcOrd="14" destOrd="0" presId="urn:microsoft.com/office/officeart/2011/layout/ConvergingText"/>
    <dgm:cxn modelId="{81C1D6FB-103C-4FDC-905B-8AB7A175AE78}" type="presParOf" srcId="{9A01621F-487E-455B-B1EC-F5BE2C2C1687}" destId="{B3476679-8BFB-4AB0-A3DE-9F9AA291C088}" srcOrd="15" destOrd="0" presId="urn:microsoft.com/office/officeart/2011/layout/ConvergingText"/>
    <dgm:cxn modelId="{7173A925-EF93-4B1A-964B-9F0DD174B12C}" type="presParOf" srcId="{9A01621F-487E-455B-B1EC-F5BE2C2C1687}" destId="{B485E041-17BF-42C9-A917-0D01862B3CB9}" srcOrd="16" destOrd="0" presId="urn:microsoft.com/office/officeart/2011/layout/ConvergingText"/>
    <dgm:cxn modelId="{FCBE191B-15A0-439C-B7CC-A66327F6C255}" type="presParOf" srcId="{9A01621F-487E-455B-B1EC-F5BE2C2C1687}" destId="{EFA9D58D-9D3F-48C5-B809-8232BF97A788}" srcOrd="17" destOrd="0" presId="urn:microsoft.com/office/officeart/2011/layout/ConvergingText"/>
    <dgm:cxn modelId="{09AF14E0-D34F-40C0-B475-1C7CA33F3EF9}" type="presParOf" srcId="{9A01621F-487E-455B-B1EC-F5BE2C2C1687}" destId="{1EE8FA78-BDF2-4220-B08D-D79C5606129C}" srcOrd="18" destOrd="0" presId="urn:microsoft.com/office/officeart/2011/layout/ConvergingText"/>
    <dgm:cxn modelId="{1C163A8A-F8AC-4EB5-9F6D-111DCA530A35}" type="presParOf" srcId="{9A01621F-487E-455B-B1EC-F5BE2C2C1687}" destId="{CAA6D525-26F7-4158-8A6E-DD03710AA9C5}" srcOrd="19" destOrd="0" presId="urn:microsoft.com/office/officeart/2011/layout/ConvergingText"/>
    <dgm:cxn modelId="{BB52054A-B468-4908-9878-26FFC5A5690C}" type="presParOf" srcId="{9A01621F-487E-455B-B1EC-F5BE2C2C1687}" destId="{C903EEE9-0649-4921-BCB3-4E63A8F351CC}" srcOrd="2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47893-74F8-4756-BA69-CAEF1E2B2A28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80B0D7-9CE3-411B-B1CD-3B2027AC325B}">
      <dgm:prSet phldrT="[Texto]"/>
      <dgm:spPr/>
      <dgm:t>
        <a:bodyPr/>
        <a:lstStyle/>
        <a:p>
          <a:r>
            <a:rPr lang="pt-BR" dirty="0" err="1" smtClean="0"/>
            <a:t>gzip</a:t>
          </a:r>
          <a:endParaRPr lang="pt-BR" dirty="0"/>
        </a:p>
      </dgm:t>
    </dgm:pt>
    <dgm:pt modelId="{0B07DE38-69AD-4D5E-BC01-17E72C8C8908}" type="parTrans" cxnId="{D8E377B1-B682-41A7-A972-3F150EEBFE6E}">
      <dgm:prSet/>
      <dgm:spPr/>
      <dgm:t>
        <a:bodyPr/>
        <a:lstStyle/>
        <a:p>
          <a:endParaRPr lang="pt-BR"/>
        </a:p>
      </dgm:t>
    </dgm:pt>
    <dgm:pt modelId="{DA25AD33-F1C4-451F-9D27-BA1B78DEF738}" type="sibTrans" cxnId="{D8E377B1-B682-41A7-A972-3F150EEBFE6E}">
      <dgm:prSet/>
      <dgm:spPr/>
      <dgm:t>
        <a:bodyPr/>
        <a:lstStyle/>
        <a:p>
          <a:endParaRPr lang="pt-BR"/>
        </a:p>
      </dgm:t>
    </dgm:pt>
    <dgm:pt modelId="{9E390A7F-550E-43F6-81B4-65883E6F2841}">
      <dgm:prSet phldrT="[Texto]" custT="1"/>
      <dgm:spPr/>
      <dgm:t>
        <a:bodyPr/>
        <a:lstStyle/>
        <a:p>
          <a:r>
            <a:rPr lang="pt-BR" sz="2000" b="1" dirty="0" smtClean="0">
              <a:solidFill>
                <a:srgbClr val="111111"/>
              </a:solidFill>
            </a:rPr>
            <a:t>10MB</a:t>
          </a:r>
          <a:endParaRPr lang="pt-BR" sz="1600" b="1" dirty="0">
            <a:solidFill>
              <a:srgbClr val="111111"/>
            </a:solidFill>
          </a:endParaRPr>
        </a:p>
      </dgm:t>
    </dgm:pt>
    <dgm:pt modelId="{26B19A55-B468-4659-8108-498829FD68C2}" type="parTrans" cxnId="{65D493A1-E86B-445B-BCAB-E270883A69E4}">
      <dgm:prSet/>
      <dgm:spPr/>
      <dgm:t>
        <a:bodyPr/>
        <a:lstStyle/>
        <a:p>
          <a:endParaRPr lang="pt-BR"/>
        </a:p>
      </dgm:t>
    </dgm:pt>
    <dgm:pt modelId="{06F66011-960B-415C-9AF8-0F7A7790F0C1}" type="sibTrans" cxnId="{65D493A1-E86B-445B-BCAB-E270883A69E4}">
      <dgm:prSet/>
      <dgm:spPr/>
      <dgm:t>
        <a:bodyPr/>
        <a:lstStyle/>
        <a:p>
          <a:endParaRPr lang="pt-BR"/>
        </a:p>
      </dgm:t>
    </dgm:pt>
    <dgm:pt modelId="{BD989778-A187-475A-A7D5-3ED5B356AF87}" type="pres">
      <dgm:prSet presAssocID="{42847893-74F8-4756-BA69-CAEF1E2B2A2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9A01621F-487E-455B-B1EC-F5BE2C2C1687}" type="pres">
      <dgm:prSet presAssocID="{BE80B0D7-9CE3-411B-B1CD-3B2027AC325B}" presName="composite" presStyleCnt="0"/>
      <dgm:spPr/>
    </dgm:pt>
    <dgm:pt modelId="{CB3A904A-9DFA-4712-9660-8FBC1E5E09E0}" type="pres">
      <dgm:prSet presAssocID="{BE80B0D7-9CE3-411B-B1CD-3B2027AC325B}" presName="ParentAccent1" presStyleLbl="alignNode1" presStyleIdx="0" presStyleCnt="20"/>
      <dgm:spPr/>
    </dgm:pt>
    <dgm:pt modelId="{FD92E4C3-0F6E-40B7-961F-921E35DC8212}" type="pres">
      <dgm:prSet presAssocID="{BE80B0D7-9CE3-411B-B1CD-3B2027AC325B}" presName="ParentAccent2" presStyleLbl="alignNode1" presStyleIdx="1" presStyleCnt="20"/>
      <dgm:spPr/>
    </dgm:pt>
    <dgm:pt modelId="{4E9DEBE4-8C0B-4A55-8C1D-91F5BF1F39CD}" type="pres">
      <dgm:prSet presAssocID="{BE80B0D7-9CE3-411B-B1CD-3B2027AC325B}" presName="ParentAccent3" presStyleLbl="alignNode1" presStyleIdx="2" presStyleCnt="20"/>
      <dgm:spPr/>
    </dgm:pt>
    <dgm:pt modelId="{808EEC46-F4D4-49AC-ACFF-9676183FE954}" type="pres">
      <dgm:prSet presAssocID="{BE80B0D7-9CE3-411B-B1CD-3B2027AC325B}" presName="ParentAccent4" presStyleLbl="alignNode1" presStyleIdx="3" presStyleCnt="20"/>
      <dgm:spPr/>
    </dgm:pt>
    <dgm:pt modelId="{549B30DA-3EF1-4FFD-AAB6-BDB1F41E9F82}" type="pres">
      <dgm:prSet presAssocID="{BE80B0D7-9CE3-411B-B1CD-3B2027AC325B}" presName="ParentAccent5" presStyleLbl="alignNode1" presStyleIdx="4" presStyleCnt="20"/>
      <dgm:spPr/>
    </dgm:pt>
    <dgm:pt modelId="{B74E7121-BD20-4969-BB83-436B00575306}" type="pres">
      <dgm:prSet presAssocID="{BE80B0D7-9CE3-411B-B1CD-3B2027AC325B}" presName="ParentAccent6" presStyleLbl="alignNode1" presStyleIdx="5" presStyleCnt="20"/>
      <dgm:spPr/>
    </dgm:pt>
    <dgm:pt modelId="{1011E0F2-E637-4D10-AF45-9AEC91A5AEF0}" type="pres">
      <dgm:prSet presAssocID="{BE80B0D7-9CE3-411B-B1CD-3B2027AC325B}" presName="ParentAccent7" presStyleLbl="alignNode1" presStyleIdx="6" presStyleCnt="20"/>
      <dgm:spPr/>
    </dgm:pt>
    <dgm:pt modelId="{E0B93F4C-3588-4AEA-91D4-3823247680FC}" type="pres">
      <dgm:prSet presAssocID="{BE80B0D7-9CE3-411B-B1CD-3B2027AC325B}" presName="ParentAccent8" presStyleLbl="alignNode1" presStyleIdx="7" presStyleCnt="20"/>
      <dgm:spPr/>
    </dgm:pt>
    <dgm:pt modelId="{93844B4C-026F-46ED-A494-8FF630AF5D2E}" type="pres">
      <dgm:prSet presAssocID="{BE80B0D7-9CE3-411B-B1CD-3B2027AC325B}" presName="ParentAccent9" presStyleLbl="alignNode1" presStyleIdx="8" presStyleCnt="20"/>
      <dgm:spPr/>
    </dgm:pt>
    <dgm:pt modelId="{C88FE0CA-6F16-49C1-92E8-C0CE112B8959}" type="pres">
      <dgm:prSet presAssocID="{BE80B0D7-9CE3-411B-B1CD-3B2027AC325B}" presName="ParentAccent10" presStyleLbl="alignNode1" presStyleIdx="9" presStyleCnt="20"/>
      <dgm:spPr/>
    </dgm:pt>
    <dgm:pt modelId="{3150B8BD-9F96-44BC-9D98-6ED72B5C1C93}" type="pres">
      <dgm:prSet presAssocID="{BE80B0D7-9CE3-411B-B1CD-3B2027AC325B}" presName="Parent" presStyleLbl="alignNode1" presStyleIdx="10" presStyleCnt="20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B2052F-F10B-4899-8DCE-864EA147C056}" type="pres">
      <dgm:prSet presAssocID="{9E390A7F-550E-43F6-81B4-65883E6F2841}" presName="Child1Accent1" presStyleLbl="alignNode1" presStyleIdx="11" presStyleCnt="20"/>
      <dgm:spPr/>
    </dgm:pt>
    <dgm:pt modelId="{D0347473-80E8-4AAF-AE56-03034F340114}" type="pres">
      <dgm:prSet presAssocID="{9E390A7F-550E-43F6-81B4-65883E6F2841}" presName="Child1Accent2" presStyleLbl="alignNode1" presStyleIdx="12" presStyleCnt="20"/>
      <dgm:spPr/>
    </dgm:pt>
    <dgm:pt modelId="{51BD1441-08E3-47C9-8F05-A3EB82D6E97F}" type="pres">
      <dgm:prSet presAssocID="{9E390A7F-550E-43F6-81B4-65883E6F2841}" presName="Child1Accent3" presStyleLbl="alignNode1" presStyleIdx="13" presStyleCnt="20"/>
      <dgm:spPr/>
    </dgm:pt>
    <dgm:pt modelId="{59749900-DFA7-4262-9755-DEF6D1007938}" type="pres">
      <dgm:prSet presAssocID="{9E390A7F-550E-43F6-81B4-65883E6F2841}" presName="Child1Accent4" presStyleLbl="alignNode1" presStyleIdx="14" presStyleCnt="20"/>
      <dgm:spPr/>
    </dgm:pt>
    <dgm:pt modelId="{B3476679-8BFB-4AB0-A3DE-9F9AA291C088}" type="pres">
      <dgm:prSet presAssocID="{9E390A7F-550E-43F6-81B4-65883E6F2841}" presName="Child1Accent5" presStyleLbl="alignNode1" presStyleIdx="15" presStyleCnt="20"/>
      <dgm:spPr/>
    </dgm:pt>
    <dgm:pt modelId="{B485E041-17BF-42C9-A917-0D01862B3CB9}" type="pres">
      <dgm:prSet presAssocID="{9E390A7F-550E-43F6-81B4-65883E6F2841}" presName="Child1Accent6" presStyleLbl="alignNode1" presStyleIdx="16" presStyleCnt="20"/>
      <dgm:spPr/>
    </dgm:pt>
    <dgm:pt modelId="{EFA9D58D-9D3F-48C5-B809-8232BF97A788}" type="pres">
      <dgm:prSet presAssocID="{9E390A7F-550E-43F6-81B4-65883E6F2841}" presName="Child1Accent7" presStyleLbl="alignNode1" presStyleIdx="17" presStyleCnt="20"/>
      <dgm:spPr/>
    </dgm:pt>
    <dgm:pt modelId="{1EE8FA78-BDF2-4220-B08D-D79C5606129C}" type="pres">
      <dgm:prSet presAssocID="{9E390A7F-550E-43F6-81B4-65883E6F2841}" presName="Child1Accent8" presStyleLbl="alignNode1" presStyleIdx="18" presStyleCnt="20"/>
      <dgm:spPr/>
    </dgm:pt>
    <dgm:pt modelId="{CAA6D525-26F7-4158-8A6E-DD03710AA9C5}" type="pres">
      <dgm:prSet presAssocID="{9E390A7F-550E-43F6-81B4-65883E6F2841}" presName="Child1Accent9" presStyleLbl="alignNode1" presStyleIdx="19" presStyleCnt="20"/>
      <dgm:spPr/>
    </dgm:pt>
    <dgm:pt modelId="{C903EEE9-0649-4921-BCB3-4E63A8F351CC}" type="pres">
      <dgm:prSet presAssocID="{9E390A7F-550E-43F6-81B4-65883E6F2841}" presName="Child1" presStyleLbl="revTx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8E377B1-B682-41A7-A972-3F150EEBFE6E}" srcId="{42847893-74F8-4756-BA69-CAEF1E2B2A28}" destId="{BE80B0D7-9CE3-411B-B1CD-3B2027AC325B}" srcOrd="0" destOrd="0" parTransId="{0B07DE38-69AD-4D5E-BC01-17E72C8C8908}" sibTransId="{DA25AD33-F1C4-451F-9D27-BA1B78DEF738}"/>
    <dgm:cxn modelId="{A39D9762-4DE0-48D9-AA35-6EEEC8CBE000}" type="presOf" srcId="{9E390A7F-550E-43F6-81B4-65883E6F2841}" destId="{C903EEE9-0649-4921-BCB3-4E63A8F351CC}" srcOrd="0" destOrd="0" presId="urn:microsoft.com/office/officeart/2011/layout/ConvergingText"/>
    <dgm:cxn modelId="{7B43F5CB-A104-4759-9412-DD34EC9DC0B0}" type="presOf" srcId="{BE80B0D7-9CE3-411B-B1CD-3B2027AC325B}" destId="{3150B8BD-9F96-44BC-9D98-6ED72B5C1C93}" srcOrd="0" destOrd="0" presId="urn:microsoft.com/office/officeart/2011/layout/ConvergingText"/>
    <dgm:cxn modelId="{65D493A1-E86B-445B-BCAB-E270883A69E4}" srcId="{BE80B0D7-9CE3-411B-B1CD-3B2027AC325B}" destId="{9E390A7F-550E-43F6-81B4-65883E6F2841}" srcOrd="0" destOrd="0" parTransId="{26B19A55-B468-4659-8108-498829FD68C2}" sibTransId="{06F66011-960B-415C-9AF8-0F7A7790F0C1}"/>
    <dgm:cxn modelId="{CE69EB6A-1B2A-4089-AA9C-46369497ABBD}" type="presOf" srcId="{42847893-74F8-4756-BA69-CAEF1E2B2A28}" destId="{BD989778-A187-475A-A7D5-3ED5B356AF87}" srcOrd="0" destOrd="0" presId="urn:microsoft.com/office/officeart/2011/layout/ConvergingText"/>
    <dgm:cxn modelId="{FB4D2E4A-568D-43B2-82D0-BBBF760BED66}" type="presParOf" srcId="{BD989778-A187-475A-A7D5-3ED5B356AF87}" destId="{9A01621F-487E-455B-B1EC-F5BE2C2C1687}" srcOrd="0" destOrd="0" presId="urn:microsoft.com/office/officeart/2011/layout/ConvergingText"/>
    <dgm:cxn modelId="{DDC96DA3-EA33-4DA4-8426-BAEC7DD11689}" type="presParOf" srcId="{9A01621F-487E-455B-B1EC-F5BE2C2C1687}" destId="{CB3A904A-9DFA-4712-9660-8FBC1E5E09E0}" srcOrd="0" destOrd="0" presId="urn:microsoft.com/office/officeart/2011/layout/ConvergingText"/>
    <dgm:cxn modelId="{863A14FC-07E7-4915-B8F8-998EEDBA6A8B}" type="presParOf" srcId="{9A01621F-487E-455B-B1EC-F5BE2C2C1687}" destId="{FD92E4C3-0F6E-40B7-961F-921E35DC8212}" srcOrd="1" destOrd="0" presId="urn:microsoft.com/office/officeart/2011/layout/ConvergingText"/>
    <dgm:cxn modelId="{63B8DD06-1DDE-413E-B6EE-08960F1135D5}" type="presParOf" srcId="{9A01621F-487E-455B-B1EC-F5BE2C2C1687}" destId="{4E9DEBE4-8C0B-4A55-8C1D-91F5BF1F39CD}" srcOrd="2" destOrd="0" presId="urn:microsoft.com/office/officeart/2011/layout/ConvergingText"/>
    <dgm:cxn modelId="{F690F700-9D30-4149-A6F8-00580F30810B}" type="presParOf" srcId="{9A01621F-487E-455B-B1EC-F5BE2C2C1687}" destId="{808EEC46-F4D4-49AC-ACFF-9676183FE954}" srcOrd="3" destOrd="0" presId="urn:microsoft.com/office/officeart/2011/layout/ConvergingText"/>
    <dgm:cxn modelId="{C72D34CE-FB72-48FE-9D5B-BF4D116F429E}" type="presParOf" srcId="{9A01621F-487E-455B-B1EC-F5BE2C2C1687}" destId="{549B30DA-3EF1-4FFD-AAB6-BDB1F41E9F82}" srcOrd="4" destOrd="0" presId="urn:microsoft.com/office/officeart/2011/layout/ConvergingText"/>
    <dgm:cxn modelId="{584083EF-BA1F-4A16-8055-27E42EFB0689}" type="presParOf" srcId="{9A01621F-487E-455B-B1EC-F5BE2C2C1687}" destId="{B74E7121-BD20-4969-BB83-436B00575306}" srcOrd="5" destOrd="0" presId="urn:microsoft.com/office/officeart/2011/layout/ConvergingText"/>
    <dgm:cxn modelId="{E75C7C4B-EE19-4089-981C-0535A332572E}" type="presParOf" srcId="{9A01621F-487E-455B-B1EC-F5BE2C2C1687}" destId="{1011E0F2-E637-4D10-AF45-9AEC91A5AEF0}" srcOrd="6" destOrd="0" presId="urn:microsoft.com/office/officeart/2011/layout/ConvergingText"/>
    <dgm:cxn modelId="{08B47C5C-D252-4AF3-919A-BA4B08EF6D8E}" type="presParOf" srcId="{9A01621F-487E-455B-B1EC-F5BE2C2C1687}" destId="{E0B93F4C-3588-4AEA-91D4-3823247680FC}" srcOrd="7" destOrd="0" presId="urn:microsoft.com/office/officeart/2011/layout/ConvergingText"/>
    <dgm:cxn modelId="{89774066-2BA4-40C4-99DA-5CEDC9967AE0}" type="presParOf" srcId="{9A01621F-487E-455B-B1EC-F5BE2C2C1687}" destId="{93844B4C-026F-46ED-A494-8FF630AF5D2E}" srcOrd="8" destOrd="0" presId="urn:microsoft.com/office/officeart/2011/layout/ConvergingText"/>
    <dgm:cxn modelId="{80F0FFAB-1F0F-4526-A3D4-963D1CAA6C53}" type="presParOf" srcId="{9A01621F-487E-455B-B1EC-F5BE2C2C1687}" destId="{C88FE0CA-6F16-49C1-92E8-C0CE112B8959}" srcOrd="9" destOrd="0" presId="urn:microsoft.com/office/officeart/2011/layout/ConvergingText"/>
    <dgm:cxn modelId="{05DAA652-AEA5-4360-8004-89FB0FA2A53C}" type="presParOf" srcId="{9A01621F-487E-455B-B1EC-F5BE2C2C1687}" destId="{3150B8BD-9F96-44BC-9D98-6ED72B5C1C93}" srcOrd="10" destOrd="0" presId="urn:microsoft.com/office/officeart/2011/layout/ConvergingText"/>
    <dgm:cxn modelId="{9ECF150B-6D91-4B41-8C3A-2CF2314EC1EE}" type="presParOf" srcId="{9A01621F-487E-455B-B1EC-F5BE2C2C1687}" destId="{35B2052F-F10B-4899-8DCE-864EA147C056}" srcOrd="11" destOrd="0" presId="urn:microsoft.com/office/officeart/2011/layout/ConvergingText"/>
    <dgm:cxn modelId="{FD53E68C-6AD0-47E1-B12F-38ED56164B3F}" type="presParOf" srcId="{9A01621F-487E-455B-B1EC-F5BE2C2C1687}" destId="{D0347473-80E8-4AAF-AE56-03034F340114}" srcOrd="12" destOrd="0" presId="urn:microsoft.com/office/officeart/2011/layout/ConvergingText"/>
    <dgm:cxn modelId="{16B9DF4C-81C4-4BA7-A036-9CBC87170674}" type="presParOf" srcId="{9A01621F-487E-455B-B1EC-F5BE2C2C1687}" destId="{51BD1441-08E3-47C9-8F05-A3EB82D6E97F}" srcOrd="13" destOrd="0" presId="urn:microsoft.com/office/officeart/2011/layout/ConvergingText"/>
    <dgm:cxn modelId="{EB68FD2D-3C25-4E37-B4A4-CF45A5764A00}" type="presParOf" srcId="{9A01621F-487E-455B-B1EC-F5BE2C2C1687}" destId="{59749900-DFA7-4262-9755-DEF6D1007938}" srcOrd="14" destOrd="0" presId="urn:microsoft.com/office/officeart/2011/layout/ConvergingText"/>
    <dgm:cxn modelId="{CA2CFE1B-E2D7-4CBF-B842-0F1793FFD989}" type="presParOf" srcId="{9A01621F-487E-455B-B1EC-F5BE2C2C1687}" destId="{B3476679-8BFB-4AB0-A3DE-9F9AA291C088}" srcOrd="15" destOrd="0" presId="urn:microsoft.com/office/officeart/2011/layout/ConvergingText"/>
    <dgm:cxn modelId="{669B2C31-2417-4013-A41F-D8CE671B8340}" type="presParOf" srcId="{9A01621F-487E-455B-B1EC-F5BE2C2C1687}" destId="{B485E041-17BF-42C9-A917-0D01862B3CB9}" srcOrd="16" destOrd="0" presId="urn:microsoft.com/office/officeart/2011/layout/ConvergingText"/>
    <dgm:cxn modelId="{EF87AD5C-F449-4D95-8F4B-363D3B3E5AC8}" type="presParOf" srcId="{9A01621F-487E-455B-B1EC-F5BE2C2C1687}" destId="{EFA9D58D-9D3F-48C5-B809-8232BF97A788}" srcOrd="17" destOrd="0" presId="urn:microsoft.com/office/officeart/2011/layout/ConvergingText"/>
    <dgm:cxn modelId="{CA1114EA-F93B-482B-A3F1-FD81C3885A63}" type="presParOf" srcId="{9A01621F-487E-455B-B1EC-F5BE2C2C1687}" destId="{1EE8FA78-BDF2-4220-B08D-D79C5606129C}" srcOrd="18" destOrd="0" presId="urn:microsoft.com/office/officeart/2011/layout/ConvergingText"/>
    <dgm:cxn modelId="{638B11DF-D21E-44B0-9EA4-89D51CD41EBC}" type="presParOf" srcId="{9A01621F-487E-455B-B1EC-F5BE2C2C1687}" destId="{CAA6D525-26F7-4158-8A6E-DD03710AA9C5}" srcOrd="19" destOrd="0" presId="urn:microsoft.com/office/officeart/2011/layout/ConvergingText"/>
    <dgm:cxn modelId="{B5D6E1C6-739B-49C0-9F74-FBB1B59693E1}" type="presParOf" srcId="{9A01621F-487E-455B-B1EC-F5BE2C2C1687}" destId="{C903EEE9-0649-4921-BCB3-4E63A8F351CC}" srcOrd="2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C4613-B47E-4743-B4A3-F9C227F45E3C}">
      <dsp:nvSpPr>
        <dsp:cNvPr id="0" name=""/>
        <dsp:cNvSpPr/>
      </dsp:nvSpPr>
      <dsp:spPr>
        <a:xfrm>
          <a:off x="4519373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F7DEF-03B7-4E66-B0F5-34A0411BAC35}">
      <dsp:nvSpPr>
        <dsp:cNvPr id="0" name=""/>
        <dsp:cNvSpPr/>
      </dsp:nvSpPr>
      <dsp:spPr>
        <a:xfrm>
          <a:off x="4274630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E23F-E065-4129-A44A-5BFC7C0F9B3C}">
      <dsp:nvSpPr>
        <dsp:cNvPr id="0" name=""/>
        <dsp:cNvSpPr/>
      </dsp:nvSpPr>
      <dsp:spPr>
        <a:xfrm>
          <a:off x="4029887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807ED-93C5-418F-A950-34B48F8AA4C4}">
      <dsp:nvSpPr>
        <dsp:cNvPr id="0" name=""/>
        <dsp:cNvSpPr/>
      </dsp:nvSpPr>
      <dsp:spPr>
        <a:xfrm>
          <a:off x="3785609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751C-17D7-4071-8FDF-D3CB47D6DF9A}">
      <dsp:nvSpPr>
        <dsp:cNvPr id="0" name=""/>
        <dsp:cNvSpPr/>
      </dsp:nvSpPr>
      <dsp:spPr>
        <a:xfrm>
          <a:off x="3540866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386E3-4617-4A75-9707-92DDCE994B9F}">
      <dsp:nvSpPr>
        <dsp:cNvPr id="0" name=""/>
        <dsp:cNvSpPr/>
      </dsp:nvSpPr>
      <dsp:spPr>
        <a:xfrm>
          <a:off x="3162584" y="1665643"/>
          <a:ext cx="267077" cy="267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E95AE-FB46-4AC6-A57C-4900B5427BB9}">
      <dsp:nvSpPr>
        <dsp:cNvPr id="0" name=""/>
        <dsp:cNvSpPr/>
      </dsp:nvSpPr>
      <dsp:spPr>
        <a:xfrm>
          <a:off x="4301617" y="1456553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B621-A29C-4BEF-BF98-E23D9F5B9C6B}">
      <dsp:nvSpPr>
        <dsp:cNvPr id="0" name=""/>
        <dsp:cNvSpPr/>
      </dsp:nvSpPr>
      <dsp:spPr>
        <a:xfrm>
          <a:off x="4301617" y="2010247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41E57-6180-4209-8468-C7E433869120}">
      <dsp:nvSpPr>
        <dsp:cNvPr id="0" name=""/>
        <dsp:cNvSpPr/>
      </dsp:nvSpPr>
      <dsp:spPr>
        <a:xfrm>
          <a:off x="4420731" y="1576473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87D16-57EE-4176-9A9F-9D370253F8AB}">
      <dsp:nvSpPr>
        <dsp:cNvPr id="0" name=""/>
        <dsp:cNvSpPr/>
      </dsp:nvSpPr>
      <dsp:spPr>
        <a:xfrm>
          <a:off x="4428641" y="1890986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156D5-2571-4FA1-94B9-22896522B05D}">
      <dsp:nvSpPr>
        <dsp:cNvPr id="0" name=""/>
        <dsp:cNvSpPr/>
      </dsp:nvSpPr>
      <dsp:spPr>
        <a:xfrm>
          <a:off x="1699708" y="1123151"/>
          <a:ext cx="1352136" cy="13522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/>
            <a:t>tar</a:t>
          </a:r>
          <a:endParaRPr lang="pt-BR" sz="5500" kern="1200" dirty="0"/>
        </a:p>
      </dsp:txBody>
      <dsp:txXfrm>
        <a:off x="1897724" y="1321187"/>
        <a:ext cx="956104" cy="956204"/>
      </dsp:txXfrm>
    </dsp:sp>
    <dsp:sp modelId="{CD0F5568-28EE-42E9-A2B2-4C46BF825584}">
      <dsp:nvSpPr>
        <dsp:cNvPr id="0" name=""/>
        <dsp:cNvSpPr/>
      </dsp:nvSpPr>
      <dsp:spPr>
        <a:xfrm>
          <a:off x="1598740" y="1007625"/>
          <a:ext cx="267077" cy="267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ED456-BE23-42B2-9FF3-12BCCDDF27E4}">
      <dsp:nvSpPr>
        <dsp:cNvPr id="0" name=""/>
        <dsp:cNvSpPr/>
      </dsp:nvSpPr>
      <dsp:spPr>
        <a:xfrm>
          <a:off x="1427513" y="866621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509DF-1C78-4B84-A18B-B3A818F3405C}">
      <dsp:nvSpPr>
        <dsp:cNvPr id="0" name=""/>
        <dsp:cNvSpPr/>
      </dsp:nvSpPr>
      <dsp:spPr>
        <a:xfrm>
          <a:off x="1142289" y="866621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864DA-CE88-436F-8D94-505184DFC211}">
      <dsp:nvSpPr>
        <dsp:cNvPr id="0" name=""/>
        <dsp:cNvSpPr/>
      </dsp:nvSpPr>
      <dsp:spPr>
        <a:xfrm>
          <a:off x="857066" y="866621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3D48-D49C-4B4C-839E-2CCC5F480A3E}">
      <dsp:nvSpPr>
        <dsp:cNvPr id="0" name=""/>
        <dsp:cNvSpPr/>
      </dsp:nvSpPr>
      <dsp:spPr>
        <a:xfrm>
          <a:off x="571842" y="866621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5B22-4CE5-4216-A557-C269C77EF7F0}">
      <dsp:nvSpPr>
        <dsp:cNvPr id="0" name=""/>
        <dsp:cNvSpPr/>
      </dsp:nvSpPr>
      <dsp:spPr>
        <a:xfrm>
          <a:off x="286154" y="866621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EC72E-F996-41FC-9877-77E0EE766FEF}">
      <dsp:nvSpPr>
        <dsp:cNvPr id="0" name=""/>
        <dsp:cNvSpPr/>
      </dsp:nvSpPr>
      <dsp:spPr>
        <a:xfrm>
          <a:off x="930" y="866621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0FC94-65B2-416E-94B8-7D7CE1F785DF}">
      <dsp:nvSpPr>
        <dsp:cNvPr id="0" name=""/>
        <dsp:cNvSpPr/>
      </dsp:nvSpPr>
      <dsp:spPr>
        <a:xfrm>
          <a:off x="0" y="522018"/>
          <a:ext cx="1565239" cy="34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100K</a:t>
          </a:r>
          <a:endParaRPr lang="pt-BR" sz="2600" kern="1200" dirty="0"/>
        </a:p>
      </dsp:txBody>
      <dsp:txXfrm>
        <a:off x="0" y="522018"/>
        <a:ext cx="1565239" cy="343505"/>
      </dsp:txXfrm>
    </dsp:sp>
    <dsp:sp modelId="{21FD4506-AD94-4F5B-9EEF-E1DF64340EA7}">
      <dsp:nvSpPr>
        <dsp:cNvPr id="0" name=""/>
        <dsp:cNvSpPr/>
      </dsp:nvSpPr>
      <dsp:spPr>
        <a:xfrm>
          <a:off x="1321427" y="1665643"/>
          <a:ext cx="267077" cy="267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0C36E-6A0D-453A-BAC2-4FE179585A5A}">
      <dsp:nvSpPr>
        <dsp:cNvPr id="0" name=""/>
        <dsp:cNvSpPr/>
      </dsp:nvSpPr>
      <dsp:spPr>
        <a:xfrm>
          <a:off x="1057141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D60-F001-4B9B-8543-12149B51CC8B}">
      <dsp:nvSpPr>
        <dsp:cNvPr id="0" name=""/>
        <dsp:cNvSpPr/>
      </dsp:nvSpPr>
      <dsp:spPr>
        <a:xfrm>
          <a:off x="793321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44C85-54E3-4224-AF41-B7E5287937EE}">
      <dsp:nvSpPr>
        <dsp:cNvPr id="0" name=""/>
        <dsp:cNvSpPr/>
      </dsp:nvSpPr>
      <dsp:spPr>
        <a:xfrm>
          <a:off x="529036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3E3BF-457A-4B4E-81D8-CDCA9EBDB1A7}">
      <dsp:nvSpPr>
        <dsp:cNvPr id="0" name=""/>
        <dsp:cNvSpPr/>
      </dsp:nvSpPr>
      <dsp:spPr>
        <a:xfrm>
          <a:off x="265215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5AC95-74CC-4750-9ECF-81CC10DD3AA8}">
      <dsp:nvSpPr>
        <dsp:cNvPr id="0" name=""/>
        <dsp:cNvSpPr/>
      </dsp:nvSpPr>
      <dsp:spPr>
        <a:xfrm>
          <a:off x="930" y="1732412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C3CE3-D427-4E80-B4A7-09AFD824EFEA}">
      <dsp:nvSpPr>
        <dsp:cNvPr id="0" name=""/>
        <dsp:cNvSpPr/>
      </dsp:nvSpPr>
      <dsp:spPr>
        <a:xfrm>
          <a:off x="0" y="1390664"/>
          <a:ext cx="1183700" cy="34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5MB</a:t>
          </a:r>
          <a:endParaRPr lang="pt-BR" sz="2600" kern="1200" dirty="0"/>
        </a:p>
      </dsp:txBody>
      <dsp:txXfrm>
        <a:off x="0" y="1390664"/>
        <a:ext cx="1183700" cy="343505"/>
      </dsp:txXfrm>
    </dsp:sp>
    <dsp:sp modelId="{5E926D04-6CE6-4A20-BFF4-8EB1982CF73E}">
      <dsp:nvSpPr>
        <dsp:cNvPr id="0" name=""/>
        <dsp:cNvSpPr/>
      </dsp:nvSpPr>
      <dsp:spPr>
        <a:xfrm>
          <a:off x="1598740" y="2312680"/>
          <a:ext cx="267077" cy="267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E91A7-12F3-4FD1-9F99-A77519DB4B11}">
      <dsp:nvSpPr>
        <dsp:cNvPr id="0" name=""/>
        <dsp:cNvSpPr/>
      </dsp:nvSpPr>
      <dsp:spPr>
        <a:xfrm>
          <a:off x="1427513" y="2584805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B18E3-8118-4A04-A394-1DF4156F20C3}">
      <dsp:nvSpPr>
        <dsp:cNvPr id="0" name=""/>
        <dsp:cNvSpPr/>
      </dsp:nvSpPr>
      <dsp:spPr>
        <a:xfrm>
          <a:off x="1142289" y="2584805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B67AD-8701-49C8-ACE8-D44CE0C6C938}">
      <dsp:nvSpPr>
        <dsp:cNvPr id="0" name=""/>
        <dsp:cNvSpPr/>
      </dsp:nvSpPr>
      <dsp:spPr>
        <a:xfrm>
          <a:off x="857066" y="2584805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33582-7140-46CC-85F3-E7C0C671AED7}">
      <dsp:nvSpPr>
        <dsp:cNvPr id="0" name=""/>
        <dsp:cNvSpPr/>
      </dsp:nvSpPr>
      <dsp:spPr>
        <a:xfrm>
          <a:off x="571842" y="2584805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C338-4D7F-4908-A769-64CB3B138151}">
      <dsp:nvSpPr>
        <dsp:cNvPr id="0" name=""/>
        <dsp:cNvSpPr/>
      </dsp:nvSpPr>
      <dsp:spPr>
        <a:xfrm>
          <a:off x="286154" y="2584805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287BB-7504-47E7-9CC9-F1BF91A4CC6B}">
      <dsp:nvSpPr>
        <dsp:cNvPr id="0" name=""/>
        <dsp:cNvSpPr/>
      </dsp:nvSpPr>
      <dsp:spPr>
        <a:xfrm>
          <a:off x="930" y="2584805"/>
          <a:ext cx="133538" cy="1335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4ADE2-1C94-43AD-887B-A25A1964E665}">
      <dsp:nvSpPr>
        <dsp:cNvPr id="0" name=""/>
        <dsp:cNvSpPr/>
      </dsp:nvSpPr>
      <dsp:spPr>
        <a:xfrm>
          <a:off x="0" y="2239982"/>
          <a:ext cx="1565239" cy="34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10MB</a:t>
          </a:r>
          <a:endParaRPr lang="pt-BR" sz="2600" kern="1200" dirty="0"/>
        </a:p>
      </dsp:txBody>
      <dsp:txXfrm>
        <a:off x="0" y="2239982"/>
        <a:ext cx="1565239" cy="343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904A-9DFA-4712-9660-8FBC1E5E09E0}">
      <dsp:nvSpPr>
        <dsp:cNvPr id="0" name=""/>
        <dsp:cNvSpPr/>
      </dsp:nvSpPr>
      <dsp:spPr>
        <a:xfrm>
          <a:off x="281930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2E4C3-0F6E-40B7-961F-921E35DC8212}">
      <dsp:nvSpPr>
        <dsp:cNvPr id="0" name=""/>
        <dsp:cNvSpPr/>
      </dsp:nvSpPr>
      <dsp:spPr>
        <a:xfrm>
          <a:off x="266670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EBE4-8C0B-4A55-8C1D-91F5BF1F39CD}">
      <dsp:nvSpPr>
        <dsp:cNvPr id="0" name=""/>
        <dsp:cNvSpPr/>
      </dsp:nvSpPr>
      <dsp:spPr>
        <a:xfrm>
          <a:off x="251410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EC46-F4D4-49AC-ACFF-9676183FE954}">
      <dsp:nvSpPr>
        <dsp:cNvPr id="0" name=""/>
        <dsp:cNvSpPr/>
      </dsp:nvSpPr>
      <dsp:spPr>
        <a:xfrm>
          <a:off x="236179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B30DA-3EF1-4FFD-AAB6-BDB1F41E9F82}">
      <dsp:nvSpPr>
        <dsp:cNvPr id="0" name=""/>
        <dsp:cNvSpPr/>
      </dsp:nvSpPr>
      <dsp:spPr>
        <a:xfrm>
          <a:off x="2209191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E7121-BD20-4969-BB83-436B00575306}">
      <dsp:nvSpPr>
        <dsp:cNvPr id="0" name=""/>
        <dsp:cNvSpPr/>
      </dsp:nvSpPr>
      <dsp:spPr>
        <a:xfrm>
          <a:off x="1973328" y="428070"/>
          <a:ext cx="166525" cy="166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E0F2-E637-4D10-AF45-9AEC91A5AEF0}">
      <dsp:nvSpPr>
        <dsp:cNvPr id="0" name=""/>
        <dsp:cNvSpPr/>
      </dsp:nvSpPr>
      <dsp:spPr>
        <a:xfrm>
          <a:off x="2683529" y="297645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93F4C-3588-4AEA-91D4-3823247680FC}">
      <dsp:nvSpPr>
        <dsp:cNvPr id="0" name=""/>
        <dsp:cNvSpPr/>
      </dsp:nvSpPr>
      <dsp:spPr>
        <a:xfrm>
          <a:off x="2683529" y="643058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4B4C-026F-46ED-A494-8FF630AF5D2E}">
      <dsp:nvSpPr>
        <dsp:cNvPr id="0" name=""/>
        <dsp:cNvSpPr/>
      </dsp:nvSpPr>
      <dsp:spPr>
        <a:xfrm>
          <a:off x="2757798" y="372511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FE0CA-6F16-49C1-92E8-C0CE112B8959}">
      <dsp:nvSpPr>
        <dsp:cNvPr id="0" name=""/>
        <dsp:cNvSpPr/>
      </dsp:nvSpPr>
      <dsp:spPr>
        <a:xfrm>
          <a:off x="2762730" y="568613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0B8BD-9F96-44BC-9D98-6ED72B5C1C93}">
      <dsp:nvSpPr>
        <dsp:cNvPr id="0" name=""/>
        <dsp:cNvSpPr/>
      </dsp:nvSpPr>
      <dsp:spPr>
        <a:xfrm>
          <a:off x="1061207" y="89824"/>
          <a:ext cx="843073" cy="843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gzip</a:t>
          </a:r>
          <a:endParaRPr lang="pt-BR" sz="2300" kern="1200" dirty="0"/>
        </a:p>
      </dsp:txBody>
      <dsp:txXfrm>
        <a:off x="1184672" y="213291"/>
        <a:ext cx="596143" cy="596153"/>
      </dsp:txXfrm>
    </dsp:sp>
    <dsp:sp modelId="{35B2052F-F10B-4899-8DCE-864EA147C056}">
      <dsp:nvSpPr>
        <dsp:cNvPr id="0" name=""/>
        <dsp:cNvSpPr/>
      </dsp:nvSpPr>
      <dsp:spPr>
        <a:xfrm>
          <a:off x="825344" y="428070"/>
          <a:ext cx="166525" cy="166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7473-80E8-4AAF-AE56-03034F340114}">
      <dsp:nvSpPr>
        <dsp:cNvPr id="0" name=""/>
        <dsp:cNvSpPr/>
      </dsp:nvSpPr>
      <dsp:spPr>
        <a:xfrm>
          <a:off x="66055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1441-08E3-47C9-8F05-A3EB82D6E97F}">
      <dsp:nvSpPr>
        <dsp:cNvPr id="0" name=""/>
        <dsp:cNvSpPr/>
      </dsp:nvSpPr>
      <dsp:spPr>
        <a:xfrm>
          <a:off x="49606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49900-DFA7-4262-9755-DEF6D1007938}">
      <dsp:nvSpPr>
        <dsp:cNvPr id="0" name=""/>
        <dsp:cNvSpPr/>
      </dsp:nvSpPr>
      <dsp:spPr>
        <a:xfrm>
          <a:off x="33127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6679-8BFB-4AB0-A3DE-9F9AA291C088}">
      <dsp:nvSpPr>
        <dsp:cNvPr id="0" name=""/>
        <dsp:cNvSpPr/>
      </dsp:nvSpPr>
      <dsp:spPr>
        <a:xfrm>
          <a:off x="16678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5E041-17BF-42C9-A917-0D01862B3CB9}">
      <dsp:nvSpPr>
        <dsp:cNvPr id="0" name=""/>
        <dsp:cNvSpPr/>
      </dsp:nvSpPr>
      <dsp:spPr>
        <a:xfrm>
          <a:off x="199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EEE9-0649-4921-BCB3-4E63A8F351CC}">
      <dsp:nvSpPr>
        <dsp:cNvPr id="0" name=""/>
        <dsp:cNvSpPr/>
      </dsp:nvSpPr>
      <dsp:spPr>
        <a:xfrm>
          <a:off x="1417" y="256586"/>
          <a:ext cx="738052" cy="21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111111"/>
              </a:solidFill>
            </a:rPr>
            <a:t>100K</a:t>
          </a:r>
          <a:endParaRPr lang="pt-BR" sz="1600" b="1" kern="1200" dirty="0">
            <a:solidFill>
              <a:srgbClr val="111111"/>
            </a:solidFill>
          </a:endParaRPr>
        </a:p>
      </dsp:txBody>
      <dsp:txXfrm>
        <a:off x="1417" y="256586"/>
        <a:ext cx="738052" cy="214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904A-9DFA-4712-9660-8FBC1E5E09E0}">
      <dsp:nvSpPr>
        <dsp:cNvPr id="0" name=""/>
        <dsp:cNvSpPr/>
      </dsp:nvSpPr>
      <dsp:spPr>
        <a:xfrm>
          <a:off x="281930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2E4C3-0F6E-40B7-961F-921E35DC8212}">
      <dsp:nvSpPr>
        <dsp:cNvPr id="0" name=""/>
        <dsp:cNvSpPr/>
      </dsp:nvSpPr>
      <dsp:spPr>
        <a:xfrm>
          <a:off x="266670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EBE4-8C0B-4A55-8C1D-91F5BF1F39CD}">
      <dsp:nvSpPr>
        <dsp:cNvPr id="0" name=""/>
        <dsp:cNvSpPr/>
      </dsp:nvSpPr>
      <dsp:spPr>
        <a:xfrm>
          <a:off x="251410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EC46-F4D4-49AC-ACFF-9676183FE954}">
      <dsp:nvSpPr>
        <dsp:cNvPr id="0" name=""/>
        <dsp:cNvSpPr/>
      </dsp:nvSpPr>
      <dsp:spPr>
        <a:xfrm>
          <a:off x="236179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B30DA-3EF1-4FFD-AAB6-BDB1F41E9F82}">
      <dsp:nvSpPr>
        <dsp:cNvPr id="0" name=""/>
        <dsp:cNvSpPr/>
      </dsp:nvSpPr>
      <dsp:spPr>
        <a:xfrm>
          <a:off x="2209191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E7121-BD20-4969-BB83-436B00575306}">
      <dsp:nvSpPr>
        <dsp:cNvPr id="0" name=""/>
        <dsp:cNvSpPr/>
      </dsp:nvSpPr>
      <dsp:spPr>
        <a:xfrm>
          <a:off x="1973328" y="428070"/>
          <a:ext cx="166525" cy="166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E0F2-E637-4D10-AF45-9AEC91A5AEF0}">
      <dsp:nvSpPr>
        <dsp:cNvPr id="0" name=""/>
        <dsp:cNvSpPr/>
      </dsp:nvSpPr>
      <dsp:spPr>
        <a:xfrm>
          <a:off x="2683529" y="297645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93F4C-3588-4AEA-91D4-3823247680FC}">
      <dsp:nvSpPr>
        <dsp:cNvPr id="0" name=""/>
        <dsp:cNvSpPr/>
      </dsp:nvSpPr>
      <dsp:spPr>
        <a:xfrm>
          <a:off x="2683529" y="643058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4B4C-026F-46ED-A494-8FF630AF5D2E}">
      <dsp:nvSpPr>
        <dsp:cNvPr id="0" name=""/>
        <dsp:cNvSpPr/>
      </dsp:nvSpPr>
      <dsp:spPr>
        <a:xfrm>
          <a:off x="2757798" y="372511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FE0CA-6F16-49C1-92E8-C0CE112B8959}">
      <dsp:nvSpPr>
        <dsp:cNvPr id="0" name=""/>
        <dsp:cNvSpPr/>
      </dsp:nvSpPr>
      <dsp:spPr>
        <a:xfrm>
          <a:off x="2762730" y="568613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0B8BD-9F96-44BC-9D98-6ED72B5C1C93}">
      <dsp:nvSpPr>
        <dsp:cNvPr id="0" name=""/>
        <dsp:cNvSpPr/>
      </dsp:nvSpPr>
      <dsp:spPr>
        <a:xfrm>
          <a:off x="1061207" y="89824"/>
          <a:ext cx="843073" cy="843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gzip</a:t>
          </a:r>
          <a:endParaRPr lang="pt-BR" sz="2300" kern="1200" dirty="0"/>
        </a:p>
      </dsp:txBody>
      <dsp:txXfrm>
        <a:off x="1184672" y="213291"/>
        <a:ext cx="596143" cy="596153"/>
      </dsp:txXfrm>
    </dsp:sp>
    <dsp:sp modelId="{35B2052F-F10B-4899-8DCE-864EA147C056}">
      <dsp:nvSpPr>
        <dsp:cNvPr id="0" name=""/>
        <dsp:cNvSpPr/>
      </dsp:nvSpPr>
      <dsp:spPr>
        <a:xfrm>
          <a:off x="825344" y="428070"/>
          <a:ext cx="166525" cy="166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7473-80E8-4AAF-AE56-03034F340114}">
      <dsp:nvSpPr>
        <dsp:cNvPr id="0" name=""/>
        <dsp:cNvSpPr/>
      </dsp:nvSpPr>
      <dsp:spPr>
        <a:xfrm>
          <a:off x="66055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1441-08E3-47C9-8F05-A3EB82D6E97F}">
      <dsp:nvSpPr>
        <dsp:cNvPr id="0" name=""/>
        <dsp:cNvSpPr/>
      </dsp:nvSpPr>
      <dsp:spPr>
        <a:xfrm>
          <a:off x="49606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49900-DFA7-4262-9755-DEF6D1007938}">
      <dsp:nvSpPr>
        <dsp:cNvPr id="0" name=""/>
        <dsp:cNvSpPr/>
      </dsp:nvSpPr>
      <dsp:spPr>
        <a:xfrm>
          <a:off x="33127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6679-8BFB-4AB0-A3DE-9F9AA291C088}">
      <dsp:nvSpPr>
        <dsp:cNvPr id="0" name=""/>
        <dsp:cNvSpPr/>
      </dsp:nvSpPr>
      <dsp:spPr>
        <a:xfrm>
          <a:off x="16678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5E041-17BF-42C9-A917-0D01862B3CB9}">
      <dsp:nvSpPr>
        <dsp:cNvPr id="0" name=""/>
        <dsp:cNvSpPr/>
      </dsp:nvSpPr>
      <dsp:spPr>
        <a:xfrm>
          <a:off x="199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EEE9-0649-4921-BCB3-4E63A8F351CC}">
      <dsp:nvSpPr>
        <dsp:cNvPr id="0" name=""/>
        <dsp:cNvSpPr/>
      </dsp:nvSpPr>
      <dsp:spPr>
        <a:xfrm>
          <a:off x="1417" y="256586"/>
          <a:ext cx="738052" cy="21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111111"/>
              </a:solidFill>
            </a:rPr>
            <a:t>5MB</a:t>
          </a:r>
          <a:endParaRPr lang="pt-BR" sz="1600" b="1" kern="1200" dirty="0">
            <a:solidFill>
              <a:srgbClr val="111111"/>
            </a:solidFill>
          </a:endParaRPr>
        </a:p>
      </dsp:txBody>
      <dsp:txXfrm>
        <a:off x="1417" y="256586"/>
        <a:ext cx="738052" cy="214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904A-9DFA-4712-9660-8FBC1E5E09E0}">
      <dsp:nvSpPr>
        <dsp:cNvPr id="0" name=""/>
        <dsp:cNvSpPr/>
      </dsp:nvSpPr>
      <dsp:spPr>
        <a:xfrm>
          <a:off x="281930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2E4C3-0F6E-40B7-961F-921E35DC8212}">
      <dsp:nvSpPr>
        <dsp:cNvPr id="0" name=""/>
        <dsp:cNvSpPr/>
      </dsp:nvSpPr>
      <dsp:spPr>
        <a:xfrm>
          <a:off x="266670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EBE4-8C0B-4A55-8C1D-91F5BF1F39CD}">
      <dsp:nvSpPr>
        <dsp:cNvPr id="0" name=""/>
        <dsp:cNvSpPr/>
      </dsp:nvSpPr>
      <dsp:spPr>
        <a:xfrm>
          <a:off x="251410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EC46-F4D4-49AC-ACFF-9676183FE954}">
      <dsp:nvSpPr>
        <dsp:cNvPr id="0" name=""/>
        <dsp:cNvSpPr/>
      </dsp:nvSpPr>
      <dsp:spPr>
        <a:xfrm>
          <a:off x="2361792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B30DA-3EF1-4FFD-AAB6-BDB1F41E9F82}">
      <dsp:nvSpPr>
        <dsp:cNvPr id="0" name=""/>
        <dsp:cNvSpPr/>
      </dsp:nvSpPr>
      <dsp:spPr>
        <a:xfrm>
          <a:off x="2209191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E7121-BD20-4969-BB83-436B00575306}">
      <dsp:nvSpPr>
        <dsp:cNvPr id="0" name=""/>
        <dsp:cNvSpPr/>
      </dsp:nvSpPr>
      <dsp:spPr>
        <a:xfrm>
          <a:off x="1973328" y="428070"/>
          <a:ext cx="166525" cy="166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E0F2-E637-4D10-AF45-9AEC91A5AEF0}">
      <dsp:nvSpPr>
        <dsp:cNvPr id="0" name=""/>
        <dsp:cNvSpPr/>
      </dsp:nvSpPr>
      <dsp:spPr>
        <a:xfrm>
          <a:off x="2683529" y="297645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93F4C-3588-4AEA-91D4-3823247680FC}">
      <dsp:nvSpPr>
        <dsp:cNvPr id="0" name=""/>
        <dsp:cNvSpPr/>
      </dsp:nvSpPr>
      <dsp:spPr>
        <a:xfrm>
          <a:off x="2683529" y="643058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4B4C-026F-46ED-A494-8FF630AF5D2E}">
      <dsp:nvSpPr>
        <dsp:cNvPr id="0" name=""/>
        <dsp:cNvSpPr/>
      </dsp:nvSpPr>
      <dsp:spPr>
        <a:xfrm>
          <a:off x="2757798" y="372511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FE0CA-6F16-49C1-92E8-C0CE112B8959}">
      <dsp:nvSpPr>
        <dsp:cNvPr id="0" name=""/>
        <dsp:cNvSpPr/>
      </dsp:nvSpPr>
      <dsp:spPr>
        <a:xfrm>
          <a:off x="2762730" y="568613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0B8BD-9F96-44BC-9D98-6ED72B5C1C93}">
      <dsp:nvSpPr>
        <dsp:cNvPr id="0" name=""/>
        <dsp:cNvSpPr/>
      </dsp:nvSpPr>
      <dsp:spPr>
        <a:xfrm>
          <a:off x="1061207" y="89824"/>
          <a:ext cx="843073" cy="843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gzip</a:t>
          </a:r>
          <a:endParaRPr lang="pt-BR" sz="2300" kern="1200" dirty="0"/>
        </a:p>
      </dsp:txBody>
      <dsp:txXfrm>
        <a:off x="1184672" y="213291"/>
        <a:ext cx="596143" cy="596153"/>
      </dsp:txXfrm>
    </dsp:sp>
    <dsp:sp modelId="{35B2052F-F10B-4899-8DCE-864EA147C056}">
      <dsp:nvSpPr>
        <dsp:cNvPr id="0" name=""/>
        <dsp:cNvSpPr/>
      </dsp:nvSpPr>
      <dsp:spPr>
        <a:xfrm>
          <a:off x="825344" y="428070"/>
          <a:ext cx="166525" cy="166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7473-80E8-4AAF-AE56-03034F340114}">
      <dsp:nvSpPr>
        <dsp:cNvPr id="0" name=""/>
        <dsp:cNvSpPr/>
      </dsp:nvSpPr>
      <dsp:spPr>
        <a:xfrm>
          <a:off x="66055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1441-08E3-47C9-8F05-A3EB82D6E97F}">
      <dsp:nvSpPr>
        <dsp:cNvPr id="0" name=""/>
        <dsp:cNvSpPr/>
      </dsp:nvSpPr>
      <dsp:spPr>
        <a:xfrm>
          <a:off x="49606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49900-DFA7-4262-9755-DEF6D1007938}">
      <dsp:nvSpPr>
        <dsp:cNvPr id="0" name=""/>
        <dsp:cNvSpPr/>
      </dsp:nvSpPr>
      <dsp:spPr>
        <a:xfrm>
          <a:off x="33127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6679-8BFB-4AB0-A3DE-9F9AA291C088}">
      <dsp:nvSpPr>
        <dsp:cNvPr id="0" name=""/>
        <dsp:cNvSpPr/>
      </dsp:nvSpPr>
      <dsp:spPr>
        <a:xfrm>
          <a:off x="166783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5E041-17BF-42C9-A917-0D01862B3CB9}">
      <dsp:nvSpPr>
        <dsp:cNvPr id="0" name=""/>
        <dsp:cNvSpPr/>
      </dsp:nvSpPr>
      <dsp:spPr>
        <a:xfrm>
          <a:off x="1998" y="469719"/>
          <a:ext cx="83262" cy="83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EEE9-0649-4921-BCB3-4E63A8F351CC}">
      <dsp:nvSpPr>
        <dsp:cNvPr id="0" name=""/>
        <dsp:cNvSpPr/>
      </dsp:nvSpPr>
      <dsp:spPr>
        <a:xfrm>
          <a:off x="1417" y="256586"/>
          <a:ext cx="738052" cy="21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111111"/>
              </a:solidFill>
            </a:rPr>
            <a:t>10MB</a:t>
          </a:r>
          <a:endParaRPr lang="pt-BR" sz="1600" b="1" kern="1200" dirty="0">
            <a:solidFill>
              <a:srgbClr val="111111"/>
            </a:solidFill>
          </a:endParaRPr>
        </a:p>
      </dsp:txBody>
      <dsp:txXfrm>
        <a:off x="1417" y="256586"/>
        <a:ext cx="738052" cy="214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o Convergente"/>
  <dgm:desc val="Use para mostrar várias etapas ou partes que se fundem em um todo. Limitado a uma forma de Nível 1 que contém texto e um máximo de cinco formas de Ní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o Convergente"/>
  <dgm:desc val="Use para mostrar várias etapas ou partes que se fundem em um todo. Limitado a uma forma de Nível 1 que contém texto e um máximo de cinco formas de Ní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o Convergente"/>
  <dgm:desc val="Use para mostrar várias etapas ou partes que se fundem em um todo. Limitado a uma forma de Nível 1 que contém texto e um máximo de cinco formas de Ní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o Convergente"/>
  <dgm:desc val="Use para mostrar várias etapas ou partes que se fundem em um todo. Limitado a uma forma de Nível 1 que contém texto e um máximo de cinco formas de Ní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x-none" sz="1100"/>
              <a:t>
</a:t>
            </a:r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</p:txBody>
      </p:sp>
    </p:spTree>
    <p:extLst>
      <p:ext uri="{BB962C8B-B14F-4D97-AF65-F5344CB8AC3E}">
        <p14:creationId xmlns:p14="http://schemas.microsoft.com/office/powerpoint/2010/main" val="2338102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91055C-8CB7-4BBA-95FB-203173C9F823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A8FB78-6FEE-438C-8042-1B17371B9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3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zip.org/1.0.5/bzip2.txt" TargetMode="External"/><Relationship Id="rId2" Type="http://schemas.openxmlformats.org/officeDocument/2006/relationships/hyperlink" Target="http://unixhelp.ed.ac.uk/CGI/man-cgi?ta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uperuser.com/questions/205223/pros-and-cons-of-bzip-vs-gzip" TargetMode="External"/><Relationship Id="rId5" Type="http://schemas.openxmlformats.org/officeDocument/2006/relationships/hyperlink" Target="http://pt.wikipedia.org/wiki/Compress%C3%A3o_de_dados" TargetMode="External"/><Relationship Id="rId4" Type="http://schemas.openxmlformats.org/officeDocument/2006/relationships/hyperlink" Target="http://www.manpagez.com/man/1/gzi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5" Type="http://schemas.openxmlformats.org/officeDocument/2006/relationships/diagramLayout" Target="../diagrams/layout2.xml"/><Relationship Id="rId15" Type="http://schemas.openxmlformats.org/officeDocument/2006/relationships/diagramData" Target="../diagrams/data4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Relationship Id="rId14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07504" y="3026812"/>
            <a:ext cx="8928992" cy="166196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Sistema Operacional </a:t>
            </a:r>
            <a:r>
              <a:rPr lang="x-none" sz="9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sz="1800"/>
              <a:t>Responsáveis:</a:t>
            </a:r>
          </a:p>
          <a:p>
            <a:pPr lvl="0" rtl="0">
              <a:buNone/>
            </a:pPr>
            <a:r>
              <a:rPr lang="x-none" sz="1800"/>
              <a:t>Professora Dra. </a:t>
            </a:r>
            <a:r>
              <a:rPr lang="x-none" sz="1800" b="1"/>
              <a:t>Renata Spolon Lobato</a:t>
            </a:r>
          </a:p>
          <a:p>
            <a:pPr>
              <a:buNone/>
            </a:pPr>
            <a:r>
              <a:rPr lang="x-none" sz="1800"/>
              <a:t>Graduando </a:t>
            </a:r>
            <a:r>
              <a:rPr lang="x-none" sz="1800" b="1"/>
              <a:t>Gabriel Henrique Martinez Saraiva</a:t>
            </a:r>
          </a:p>
        </p:txBody>
      </p:sp>
      <p:sp>
        <p:nvSpPr>
          <p:cNvPr id="4" name="Shape 51"/>
          <p:cNvSpPr txBox="1">
            <a:spLocks/>
          </p:cNvSpPr>
          <p:nvPr/>
        </p:nvSpPr>
        <p:spPr>
          <a:xfrm>
            <a:off x="218852" y="5775648"/>
            <a:ext cx="8745636" cy="1015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 b="0" dirty="0" smtClean="0">
                <a:solidFill>
                  <a:schemeClr val="tx1"/>
                </a:solidFill>
              </a:rPr>
              <a:t>Aula </a:t>
            </a:r>
            <a:r>
              <a:rPr lang="pt-BR" sz="5400" b="0" dirty="0" smtClean="0">
                <a:solidFill>
                  <a:schemeClr val="tx1"/>
                </a:solidFill>
              </a:rPr>
              <a:t>6</a:t>
            </a:r>
            <a:endParaRPr lang="x-none" sz="3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pic>
        <p:nvPicPr>
          <p:cNvPr id="8" name="Picture 2" descr="http://blog.terzza.com/wp-content/uploads/2009/08/rat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03430"/>
            <a:ext cx="5342818" cy="46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29283" y="6488668"/>
            <a:ext cx="8877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http://blog.terzza.com/linux-compression-comparison-gzip-vs-bzip2-vs-lzma-vs-zip-vs-compress/</a:t>
            </a:r>
          </a:p>
        </p:txBody>
      </p:sp>
    </p:spTree>
    <p:extLst>
      <p:ext uri="{BB962C8B-B14F-4D97-AF65-F5344CB8AC3E}">
        <p14:creationId xmlns:p14="http://schemas.microsoft.com/office/powerpoint/2010/main" val="21734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 + Compressão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é possível comprimir vários arquivos em um único arquivo comprimido utilizando o </a:t>
            </a:r>
            <a:r>
              <a:rPr lang="pt-BR" b="1" dirty="0" smtClean="0">
                <a:solidFill>
                  <a:srgbClr val="FF0000"/>
                </a:solidFill>
              </a:rPr>
              <a:t>TAR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depois o </a:t>
            </a:r>
            <a:r>
              <a:rPr lang="pt-BR" dirty="0" smtClean="0">
                <a:solidFill>
                  <a:srgbClr val="111111"/>
                </a:solidFill>
              </a:rPr>
              <a:t>um </a:t>
            </a:r>
            <a:r>
              <a:rPr lang="pt-BR" b="1" dirty="0" smtClean="0">
                <a:solidFill>
                  <a:srgbClr val="FF0000"/>
                </a:solidFill>
              </a:rPr>
              <a:t>Compressor</a:t>
            </a:r>
            <a:endParaRPr lang="pt-BR" sz="6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54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5" y="4149080"/>
            <a:ext cx="83724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 + Compressão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Comprimir vários arquivos em apenas um arquivo</a:t>
            </a:r>
          </a:p>
          <a:p>
            <a:pPr lvl="1"/>
            <a:r>
              <a:rPr lang="pt-BR" sz="2800" b="1" dirty="0" smtClean="0">
                <a:solidFill>
                  <a:srgbClr val="111111"/>
                </a:solidFill>
              </a:rPr>
              <a:t>tar -c </a:t>
            </a:r>
            <a:r>
              <a:rPr lang="pt-BR" sz="2800" b="1" dirty="0" smtClean="0">
                <a:solidFill>
                  <a:srgbClr val="FF0066"/>
                </a:solidFill>
              </a:rPr>
              <a:t>arquivos</a:t>
            </a:r>
            <a:r>
              <a:rPr lang="pt-BR" sz="2800" b="1" dirty="0" smtClean="0">
                <a:solidFill>
                  <a:srgbClr val="111111"/>
                </a:solidFill>
              </a:rPr>
              <a:t> -f </a:t>
            </a:r>
            <a:r>
              <a:rPr lang="pt-BR" sz="2800" b="1" dirty="0" smtClean="0">
                <a:solidFill>
                  <a:srgbClr val="00B050"/>
                </a:solidFill>
              </a:rPr>
              <a:t>arquivo.tar</a:t>
            </a:r>
          </a:p>
          <a:p>
            <a:pPr lvl="1"/>
            <a:r>
              <a:rPr lang="pt-BR" sz="2800" b="1" dirty="0" err="1" smtClean="0">
                <a:solidFill>
                  <a:srgbClr val="111111"/>
                </a:solidFill>
              </a:rPr>
              <a:t>gzip</a:t>
            </a:r>
            <a:r>
              <a:rPr lang="pt-BR" sz="2800" b="1" dirty="0" smtClean="0">
                <a:solidFill>
                  <a:srgbClr val="111111"/>
                </a:solidFill>
              </a:rPr>
              <a:t> </a:t>
            </a:r>
            <a:r>
              <a:rPr lang="pt-BR" sz="2800" b="1" dirty="0" smtClean="0">
                <a:solidFill>
                  <a:srgbClr val="00B050"/>
                </a:solidFill>
              </a:rPr>
              <a:t>arquivo.tar</a:t>
            </a:r>
            <a:endParaRPr lang="pt-BR" sz="2800" b="1" dirty="0">
              <a:solidFill>
                <a:srgbClr val="00B050"/>
              </a:solidFill>
            </a:endParaRPr>
          </a:p>
          <a:p>
            <a:pPr lvl="1"/>
            <a:endParaRPr lang="pt-BR" sz="2800" b="1" dirty="0">
              <a:solidFill>
                <a:srgbClr val="111111"/>
              </a:solidFill>
            </a:endParaRPr>
          </a:p>
          <a:p>
            <a:pPr lvl="1"/>
            <a:r>
              <a:rPr lang="pt-BR" sz="2800" b="1" dirty="0" smtClean="0">
                <a:solidFill>
                  <a:srgbClr val="111111"/>
                </a:solidFill>
              </a:rPr>
              <a:t>tar -c </a:t>
            </a:r>
            <a:r>
              <a:rPr lang="pt-BR" sz="2800" b="1" dirty="0" smtClean="0">
                <a:solidFill>
                  <a:srgbClr val="FF0066"/>
                </a:solidFill>
              </a:rPr>
              <a:t>arquivos</a:t>
            </a:r>
            <a:r>
              <a:rPr lang="pt-BR" sz="2800" b="1" dirty="0" smtClean="0">
                <a:solidFill>
                  <a:srgbClr val="111111"/>
                </a:solidFill>
              </a:rPr>
              <a:t> -z -f </a:t>
            </a:r>
            <a:r>
              <a:rPr lang="pt-BR" sz="2800" b="1" dirty="0" smtClean="0">
                <a:solidFill>
                  <a:srgbClr val="00B050"/>
                </a:solidFill>
              </a:rPr>
              <a:t>arquivo.tar.gz</a:t>
            </a:r>
          </a:p>
          <a:p>
            <a:pPr lvl="1"/>
            <a:endParaRPr lang="pt-BR" sz="2800" b="1" dirty="0">
              <a:solidFill>
                <a:srgbClr val="111111"/>
              </a:solidFill>
            </a:endParaRPr>
          </a:p>
          <a:p>
            <a:pPr lvl="1"/>
            <a:r>
              <a:rPr lang="pt-BR" sz="2800" b="1" dirty="0" smtClean="0">
                <a:solidFill>
                  <a:srgbClr val="111111"/>
                </a:solidFill>
              </a:rPr>
              <a:t>tar -</a:t>
            </a:r>
            <a:r>
              <a:rPr lang="pt-BR" sz="2800" b="1" dirty="0" err="1" smtClean="0">
                <a:solidFill>
                  <a:srgbClr val="111111"/>
                </a:solidFill>
              </a:rPr>
              <a:t>zcvf</a:t>
            </a:r>
            <a:r>
              <a:rPr lang="pt-BR" sz="2800" b="1" dirty="0" smtClean="0">
                <a:solidFill>
                  <a:srgbClr val="111111"/>
                </a:solidFill>
              </a:rPr>
              <a:t> </a:t>
            </a:r>
            <a:r>
              <a:rPr lang="pt-BR" sz="2800" b="1" dirty="0" smtClean="0">
                <a:solidFill>
                  <a:srgbClr val="00B050"/>
                </a:solidFill>
              </a:rPr>
              <a:t>arquivo.tar.gz</a:t>
            </a:r>
            <a:r>
              <a:rPr lang="pt-BR" sz="2800" b="1" dirty="0" smtClean="0">
                <a:solidFill>
                  <a:srgbClr val="111111"/>
                </a:solidFill>
              </a:rPr>
              <a:t> </a:t>
            </a:r>
            <a:r>
              <a:rPr lang="pt-BR" sz="2800" b="1" dirty="0" smtClean="0">
                <a:solidFill>
                  <a:srgbClr val="FF0066"/>
                </a:solidFill>
              </a:rPr>
              <a:t>arquivos</a:t>
            </a:r>
          </a:p>
          <a:p>
            <a:pPr lvl="1"/>
            <a:endParaRPr lang="pt-BR" sz="2800" b="1" dirty="0" smtClean="0">
              <a:solidFill>
                <a:srgbClr val="111111"/>
              </a:solidFill>
            </a:endParaRPr>
          </a:p>
          <a:p>
            <a:pPr lvl="1"/>
            <a:endParaRPr lang="pt-BR" sz="2800" b="1" dirty="0" smtClean="0">
              <a:solidFill>
                <a:srgbClr val="111111"/>
              </a:solidFill>
            </a:endParaRPr>
          </a:p>
          <a:p>
            <a:endParaRPr lang="pt-BR" dirty="0" smtClean="0">
              <a:solidFill>
                <a:srgbClr val="111111"/>
              </a:solidFill>
            </a:endParaRP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 + Compressão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Descomprimir um arquivo em vários arquivo</a:t>
            </a:r>
          </a:p>
          <a:p>
            <a:pPr lvl="1"/>
            <a:r>
              <a:rPr lang="pt-BR" sz="2800" b="1" dirty="0" err="1">
                <a:solidFill>
                  <a:srgbClr val="111111"/>
                </a:solidFill>
              </a:rPr>
              <a:t>gzip</a:t>
            </a:r>
            <a:r>
              <a:rPr lang="pt-BR" sz="2800" b="1" dirty="0">
                <a:solidFill>
                  <a:srgbClr val="111111"/>
                </a:solidFill>
              </a:rPr>
              <a:t> </a:t>
            </a:r>
            <a:r>
              <a:rPr lang="pt-BR" sz="2800" b="1" dirty="0" smtClean="0">
                <a:solidFill>
                  <a:srgbClr val="111111"/>
                </a:solidFill>
              </a:rPr>
              <a:t>-d </a:t>
            </a:r>
            <a:r>
              <a:rPr lang="pt-BR" sz="2800" b="1" dirty="0" smtClean="0">
                <a:solidFill>
                  <a:srgbClr val="00B050"/>
                </a:solidFill>
              </a:rPr>
              <a:t>arquivo.tar.gz</a:t>
            </a:r>
            <a:endParaRPr lang="pt-BR" sz="2800" b="1" dirty="0" smtClean="0">
              <a:solidFill>
                <a:srgbClr val="111111"/>
              </a:solidFill>
            </a:endParaRPr>
          </a:p>
          <a:p>
            <a:pPr lvl="1"/>
            <a:r>
              <a:rPr lang="pt-BR" sz="2800" b="1" dirty="0" smtClean="0">
                <a:solidFill>
                  <a:srgbClr val="111111"/>
                </a:solidFill>
              </a:rPr>
              <a:t>tar -</a:t>
            </a:r>
            <a:r>
              <a:rPr lang="pt-BR" sz="2800" b="1" dirty="0" err="1" smtClean="0">
                <a:solidFill>
                  <a:srgbClr val="111111"/>
                </a:solidFill>
              </a:rPr>
              <a:t>xf</a:t>
            </a:r>
            <a:r>
              <a:rPr lang="pt-BR" sz="2800" b="1" dirty="0" smtClean="0">
                <a:solidFill>
                  <a:srgbClr val="111111"/>
                </a:solidFill>
              </a:rPr>
              <a:t> </a:t>
            </a:r>
            <a:r>
              <a:rPr lang="pt-BR" sz="2800" b="1" dirty="0" smtClean="0">
                <a:solidFill>
                  <a:srgbClr val="00B050"/>
                </a:solidFill>
              </a:rPr>
              <a:t>arquivo.tar</a:t>
            </a:r>
          </a:p>
          <a:p>
            <a:pPr lvl="1"/>
            <a:endParaRPr lang="pt-BR" sz="2800" b="1" dirty="0">
              <a:solidFill>
                <a:srgbClr val="111111"/>
              </a:solidFill>
            </a:endParaRPr>
          </a:p>
          <a:p>
            <a:pPr lvl="1"/>
            <a:r>
              <a:rPr lang="pt-BR" sz="2800" b="1" dirty="0" smtClean="0">
                <a:solidFill>
                  <a:srgbClr val="111111"/>
                </a:solidFill>
              </a:rPr>
              <a:t>tar -</a:t>
            </a:r>
            <a:r>
              <a:rPr lang="pt-BR" sz="2800" b="1" dirty="0" err="1" smtClean="0">
                <a:solidFill>
                  <a:srgbClr val="111111"/>
                </a:solidFill>
              </a:rPr>
              <a:t>xzvf</a:t>
            </a:r>
            <a:r>
              <a:rPr lang="pt-BR" sz="2800" b="1" dirty="0" smtClean="0">
                <a:solidFill>
                  <a:srgbClr val="111111"/>
                </a:solidFill>
              </a:rPr>
              <a:t> </a:t>
            </a:r>
            <a:r>
              <a:rPr lang="pt-BR" sz="2800" b="1" dirty="0" smtClean="0">
                <a:solidFill>
                  <a:srgbClr val="00B050"/>
                </a:solidFill>
              </a:rPr>
              <a:t>arquivo.tar.gz</a:t>
            </a: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pt-BR" sz="2800" b="1" dirty="0" smtClean="0">
              <a:solidFill>
                <a:srgbClr val="111111"/>
              </a:solidFill>
            </a:endParaRPr>
          </a:p>
          <a:p>
            <a:pPr lvl="1"/>
            <a:endParaRPr lang="pt-BR" sz="2800" b="1" dirty="0" smtClean="0">
              <a:solidFill>
                <a:srgbClr val="111111"/>
              </a:solidFill>
            </a:endParaRPr>
          </a:p>
          <a:p>
            <a:endParaRPr lang="pt-BR" dirty="0" smtClean="0">
              <a:solidFill>
                <a:srgbClr val="111111"/>
              </a:solidFill>
            </a:endParaRP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5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icons.iconarchive.com/icons/mayosoft/aero-vista/128/Comprimidos-TA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13" y="527515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61149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728" y="4851754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54" y="4123025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V="1">
            <a:off x="6388318" y="4771097"/>
            <a:ext cx="534536" cy="5040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6922854" y="5427553"/>
            <a:ext cx="846797" cy="1356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6922854" y="5884753"/>
            <a:ext cx="881874" cy="2371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http://files.softicons.com/download/system-icons/human-o2-icons-by-oliver-scholtz/png/128x128/mimetypes/tg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" y="5033169"/>
            <a:ext cx="1543218" cy="15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/>
          <p:cNvCxnSpPr/>
          <p:nvPr/>
        </p:nvCxnSpPr>
        <p:spPr>
          <a:xfrm>
            <a:off x="1745408" y="5856665"/>
            <a:ext cx="102639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http://png-3.findicons.com/files/icons/1035/human_o2/128/gnome_mime_application_x_compressed_t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59" y="5085055"/>
            <a:ext cx="1543217" cy="15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4509476" y="5892263"/>
            <a:ext cx="102639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saber como utilizar os outros compressores utilize o </a:t>
            </a:r>
            <a:r>
              <a:rPr lang="pt-BR" sz="4000" b="1" dirty="0" smtClean="0"/>
              <a:t>help</a:t>
            </a:r>
            <a:r>
              <a:rPr lang="pt-BR" sz="4000" dirty="0" smtClean="0"/>
              <a:t> </a:t>
            </a:r>
            <a:r>
              <a:rPr lang="pt-BR" dirty="0" smtClean="0"/>
              <a:t>e o </a:t>
            </a:r>
            <a:r>
              <a:rPr lang="pt-BR" sz="4000" b="1" dirty="0" err="1" smtClean="0"/>
              <a:t>man</a:t>
            </a:r>
            <a:endParaRPr lang="pt-BR" sz="4000" b="1" dirty="0" smtClean="0"/>
          </a:p>
          <a:p>
            <a:endParaRPr lang="pt-BR" sz="4000" b="1" dirty="0" smtClean="0"/>
          </a:p>
          <a:p>
            <a:r>
              <a:rPr lang="pt-BR" sz="4000" b="1" dirty="0" smtClean="0"/>
              <a:t>Sempre que for enviar algum arquivo para quem utiliza Windows, use o </a:t>
            </a:r>
            <a:r>
              <a:rPr lang="pt-BR" sz="4000" b="1" dirty="0" smtClean="0">
                <a:solidFill>
                  <a:srgbClr val="C00000"/>
                </a:solidFill>
              </a:rPr>
              <a:t>Z</a:t>
            </a:r>
            <a:r>
              <a:rPr lang="pt-BR" sz="4000" b="1" dirty="0" smtClean="0">
                <a:solidFill>
                  <a:srgbClr val="00B0F0"/>
                </a:solidFill>
              </a:rPr>
              <a:t>I</a:t>
            </a:r>
            <a:r>
              <a:rPr lang="pt-BR" sz="4000" b="1" dirty="0" smtClean="0">
                <a:solidFill>
                  <a:srgbClr val="FFC000"/>
                </a:solidFill>
              </a:rPr>
              <a:t>P</a:t>
            </a:r>
            <a:r>
              <a:rPr lang="pt-BR" sz="4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04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unixhelp.ed.ac.uk/CGI/man-cgi?tar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www.bzip.org/1.0.5/bzip2.txt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http://www.manpagez.com/man/1/gzip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pt.wikipedia.org/wiki/Compress%C3%A3o_de_dados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superuser.com/questions/205223/pros-and-cons-of-bzip-vs-gzip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59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Compactação e Compressão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30" name="Picture 6" descr="http://png-3.findicons.com/files/icons/1035/human_o2/128/gnome_mime_application_x_compressed_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60673"/>
            <a:ext cx="1543217" cy="15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iles.softicons.com/download/system-icons/human-o2-icons-by-oliver-scholtz/png/128x128/mimetypes/tg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25" y="3760673"/>
            <a:ext cx="1543218" cy="15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ng-4.findicons.com/files/icons/1035/human_o2/128/gnome_mime_application_z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60673"/>
            <a:ext cx="1543218" cy="15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cdn.pro/images/en/r/a/rar-icone-7174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46" y="3760672"/>
            <a:ext cx="1543218" cy="15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dn1.iconfinder.com/data/icons/nuove/128x128/mimetypes/bz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760672"/>
            <a:ext cx="1543217" cy="154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/>
          <p:cNvSpPr/>
          <p:nvPr/>
        </p:nvSpPr>
        <p:spPr>
          <a:xfrm flipV="1">
            <a:off x="6372200" y="2905956"/>
            <a:ext cx="1296144" cy="3707364"/>
          </a:xfrm>
          <a:prstGeom prst="rect">
            <a:avLst/>
          </a:prstGeom>
          <a:solidFill>
            <a:schemeClr val="bg1"/>
          </a:solidFill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635000">
                <a:solidFill>
                  <a:schemeClr val="tx1"/>
                </a:solidFill>
              </a:ln>
            </a:endParaRPr>
          </a:p>
        </p:txBody>
      </p:sp>
      <p:sp>
        <p:nvSpPr>
          <p:cNvPr id="28" name="Cubo 27"/>
          <p:cNvSpPr/>
          <p:nvPr/>
        </p:nvSpPr>
        <p:spPr>
          <a:xfrm>
            <a:off x="6588224" y="5956628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ubo 35"/>
          <p:cNvSpPr/>
          <p:nvPr/>
        </p:nvSpPr>
        <p:spPr>
          <a:xfrm>
            <a:off x="6588224" y="5597129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036496" cy="4967700"/>
          </a:xfrm>
        </p:spPr>
        <p:txBody>
          <a:bodyPr/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Organizar e/ou juntar</a:t>
            </a:r>
            <a:r>
              <a:rPr lang="pt-BR" sz="3200" dirty="0" smtClean="0"/>
              <a:t> </a:t>
            </a:r>
            <a:r>
              <a:rPr lang="pt-BR" dirty="0" smtClean="0"/>
              <a:t>as informações para facilitar manuseio, transporte e o armazenamento.</a:t>
            </a:r>
            <a:endParaRPr lang="pt-BR" dirty="0"/>
          </a:p>
        </p:txBody>
      </p:sp>
      <p:sp>
        <p:nvSpPr>
          <p:cNvPr id="8" name="Cubo 7"/>
          <p:cNvSpPr/>
          <p:nvPr/>
        </p:nvSpPr>
        <p:spPr>
          <a:xfrm>
            <a:off x="731356" y="2896548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bo 8"/>
          <p:cNvSpPr/>
          <p:nvPr/>
        </p:nvSpPr>
        <p:spPr>
          <a:xfrm>
            <a:off x="1454808" y="334651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/>
          <p:cNvSpPr/>
          <p:nvPr/>
        </p:nvSpPr>
        <p:spPr>
          <a:xfrm>
            <a:off x="2224028" y="290595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/>
          <p:cNvSpPr/>
          <p:nvPr/>
        </p:nvSpPr>
        <p:spPr>
          <a:xfrm>
            <a:off x="2980112" y="316661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/>
          <p:cNvSpPr/>
          <p:nvPr/>
        </p:nvSpPr>
        <p:spPr>
          <a:xfrm>
            <a:off x="49948" y="354019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731356" y="4044248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2293656" y="385772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3119700" y="430369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2183188" y="497909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2545684" y="618377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1648372" y="5864157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2728084" y="528013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647924" y="630628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bo 20"/>
          <p:cNvSpPr/>
          <p:nvPr/>
        </p:nvSpPr>
        <p:spPr>
          <a:xfrm>
            <a:off x="3403356" y="6086841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ubo 21"/>
          <p:cNvSpPr/>
          <p:nvPr/>
        </p:nvSpPr>
        <p:spPr>
          <a:xfrm>
            <a:off x="350804" y="4661139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43868" y="567972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1454808" y="4475034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ubo 39"/>
          <p:cNvSpPr/>
          <p:nvPr/>
        </p:nvSpPr>
        <p:spPr>
          <a:xfrm>
            <a:off x="6588224" y="523763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/>
          <p:cNvSpPr/>
          <p:nvPr/>
        </p:nvSpPr>
        <p:spPr>
          <a:xfrm>
            <a:off x="984700" y="5389851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ubo 43"/>
          <p:cNvSpPr/>
          <p:nvPr/>
        </p:nvSpPr>
        <p:spPr>
          <a:xfrm>
            <a:off x="6588224" y="4878131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ubo 47"/>
          <p:cNvSpPr/>
          <p:nvPr/>
        </p:nvSpPr>
        <p:spPr>
          <a:xfrm>
            <a:off x="6588224" y="451863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a direita 56"/>
          <p:cNvSpPr/>
          <p:nvPr/>
        </p:nvSpPr>
        <p:spPr>
          <a:xfrm>
            <a:off x="3851920" y="4171900"/>
            <a:ext cx="2160240" cy="104473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COMPACTAÇÃO</a:t>
            </a:r>
            <a:endParaRPr lang="pt-BR" sz="1600" b="1" dirty="0"/>
          </a:p>
        </p:txBody>
      </p:sp>
      <p:sp>
        <p:nvSpPr>
          <p:cNvPr id="52" name="Cubo 51"/>
          <p:cNvSpPr/>
          <p:nvPr/>
        </p:nvSpPr>
        <p:spPr>
          <a:xfrm>
            <a:off x="6588224" y="4159133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ubo 49"/>
          <p:cNvSpPr/>
          <p:nvPr/>
        </p:nvSpPr>
        <p:spPr>
          <a:xfrm>
            <a:off x="6588224" y="3799634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ubo 52"/>
          <p:cNvSpPr/>
          <p:nvPr/>
        </p:nvSpPr>
        <p:spPr>
          <a:xfrm>
            <a:off x="6588224" y="3440135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ubo 48"/>
          <p:cNvSpPr/>
          <p:nvPr/>
        </p:nvSpPr>
        <p:spPr>
          <a:xfrm>
            <a:off x="6588224" y="308063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ubo 57"/>
          <p:cNvSpPr/>
          <p:nvPr/>
        </p:nvSpPr>
        <p:spPr>
          <a:xfrm>
            <a:off x="6960608" y="5956628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ubo 58"/>
          <p:cNvSpPr/>
          <p:nvPr/>
        </p:nvSpPr>
        <p:spPr>
          <a:xfrm>
            <a:off x="6960608" y="5597129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ubo 59"/>
          <p:cNvSpPr/>
          <p:nvPr/>
        </p:nvSpPr>
        <p:spPr>
          <a:xfrm>
            <a:off x="6960608" y="523763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ubo 60"/>
          <p:cNvSpPr/>
          <p:nvPr/>
        </p:nvSpPr>
        <p:spPr>
          <a:xfrm>
            <a:off x="6960608" y="4878131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ubo 61"/>
          <p:cNvSpPr/>
          <p:nvPr/>
        </p:nvSpPr>
        <p:spPr>
          <a:xfrm>
            <a:off x="6960608" y="451863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ubo 62"/>
          <p:cNvSpPr/>
          <p:nvPr/>
        </p:nvSpPr>
        <p:spPr>
          <a:xfrm>
            <a:off x="6960608" y="4159133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ubo 63"/>
          <p:cNvSpPr/>
          <p:nvPr/>
        </p:nvSpPr>
        <p:spPr>
          <a:xfrm>
            <a:off x="6960608" y="3799634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ubo 64"/>
          <p:cNvSpPr/>
          <p:nvPr/>
        </p:nvSpPr>
        <p:spPr>
          <a:xfrm>
            <a:off x="6960608" y="3440135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ubo 65"/>
          <p:cNvSpPr/>
          <p:nvPr/>
        </p:nvSpPr>
        <p:spPr>
          <a:xfrm>
            <a:off x="6960608" y="308063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7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compactar um arquivo ou mais utilizamos o comando </a:t>
            </a:r>
            <a:r>
              <a:rPr lang="pt-BR" sz="6600" b="1" dirty="0" smtClean="0">
                <a:solidFill>
                  <a:srgbClr val="FF0000"/>
                </a:solidFill>
              </a:rPr>
              <a:t>TAR</a:t>
            </a:r>
          </a:p>
          <a:p>
            <a:pPr marL="0" indent="0">
              <a:buNone/>
            </a:pPr>
            <a:endParaRPr lang="pt-BR" sz="5400" b="1" dirty="0">
              <a:solidFill>
                <a:srgbClr val="FF0000"/>
              </a:solidFill>
            </a:endParaRPr>
          </a:p>
        </p:txBody>
      </p:sp>
      <p:pic>
        <p:nvPicPr>
          <p:cNvPr id="37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9" y="5451527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915574758"/>
              </p:ext>
            </p:extLst>
          </p:nvPr>
        </p:nvGraphicFramePr>
        <p:xfrm>
          <a:off x="1575272" y="3429000"/>
          <a:ext cx="465291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2" name="Picture 6" descr="http://png-3.findicons.com/files/icons/1035/human_o2/128/gnome_mime_application_x_compressed_ta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4300879"/>
            <a:ext cx="1769152" cy="17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upo 42"/>
          <p:cNvGrpSpPr/>
          <p:nvPr/>
        </p:nvGrpSpPr>
        <p:grpSpPr>
          <a:xfrm>
            <a:off x="6678860" y="4028785"/>
            <a:ext cx="1183700" cy="343505"/>
            <a:chOff x="0" y="1390664"/>
            <a:chExt cx="1183700" cy="343505"/>
          </a:xfrm>
        </p:grpSpPr>
        <p:sp>
          <p:nvSpPr>
            <p:cNvPr id="44" name="Retângulo 43"/>
            <p:cNvSpPr/>
            <p:nvPr/>
          </p:nvSpPr>
          <p:spPr>
            <a:xfrm>
              <a:off x="0" y="1390664"/>
              <a:ext cx="1183700" cy="3435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etângulo 44"/>
            <p:cNvSpPr/>
            <p:nvPr/>
          </p:nvSpPr>
          <p:spPr>
            <a:xfrm>
              <a:off x="0" y="1390664"/>
              <a:ext cx="1183700" cy="343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600" kern="1200" dirty="0" smtClean="0"/>
                <a:t>15.8MB</a:t>
              </a:r>
              <a:endParaRPr lang="pt-BR" sz="2600" kern="1200" dirty="0"/>
            </a:p>
          </p:txBody>
        </p:sp>
      </p:grpSp>
      <p:pic>
        <p:nvPicPr>
          <p:cNvPr id="46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9" y="4604730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8" y="3757933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Utilizando o TAR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Para criar um arquivo tar:</a:t>
            </a:r>
          </a:p>
          <a:p>
            <a:pPr lvl="2">
              <a:lnSpc>
                <a:spcPct val="200000"/>
              </a:lnSpc>
            </a:pPr>
            <a:r>
              <a:rPr lang="pt-BR" dirty="0" smtClean="0"/>
              <a:t>tar -c [arquivos] -f arquivo.tar</a:t>
            </a:r>
            <a:endParaRPr lang="pt-BR" dirty="0"/>
          </a:p>
          <a:p>
            <a:pPr lvl="1">
              <a:lnSpc>
                <a:spcPct val="200000"/>
              </a:lnSpc>
            </a:pPr>
            <a:r>
              <a:rPr lang="pt-BR" dirty="0" smtClean="0"/>
              <a:t>Para extrair um arquivo tar:</a:t>
            </a:r>
          </a:p>
          <a:p>
            <a:pPr lvl="2">
              <a:lnSpc>
                <a:spcPct val="200000"/>
              </a:lnSpc>
            </a:pPr>
            <a:r>
              <a:rPr lang="pt-BR" dirty="0" smtClean="0"/>
              <a:t>tar -x arquivo.tar</a:t>
            </a:r>
          </a:p>
        </p:txBody>
      </p:sp>
      <p:pic>
        <p:nvPicPr>
          <p:cNvPr id="5122" name="Picture 2" descr="http://icons.iconarchive.com/icons/mayosoft/aero-vista/128/Comprimidos-TA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3335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04" y="5756750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07" y="4909953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33" y="4181224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V="1">
            <a:off x="5426497" y="4829296"/>
            <a:ext cx="534536" cy="5040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5961033" y="5485752"/>
            <a:ext cx="846797" cy="1356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961033" y="5942952"/>
            <a:ext cx="1625704" cy="2371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Utilizando o TAR</a:t>
            </a:r>
            <a:endParaRPr lang="pt-BR" dirty="0"/>
          </a:p>
          <a:p>
            <a:pPr lvl="1">
              <a:lnSpc>
                <a:spcPct val="200000"/>
              </a:lnSpc>
            </a:pPr>
            <a:r>
              <a:rPr lang="pt-BR" dirty="0" smtClean="0"/>
              <a:t>Opções extras:</a:t>
            </a:r>
          </a:p>
          <a:p>
            <a:pPr lvl="2">
              <a:lnSpc>
                <a:spcPct val="200000"/>
              </a:lnSpc>
            </a:pPr>
            <a:r>
              <a:rPr lang="pt-BR" dirty="0" smtClean="0"/>
              <a:t>-v : Mostra o que está fazendo (</a:t>
            </a:r>
            <a:r>
              <a:rPr lang="pt-BR" dirty="0" err="1" smtClean="0"/>
              <a:t>verbose</a:t>
            </a:r>
            <a:r>
              <a:rPr lang="pt-BR" dirty="0" smtClean="0"/>
              <a:t>)</a:t>
            </a:r>
          </a:p>
          <a:p>
            <a:pPr lvl="2">
              <a:lnSpc>
                <a:spcPct val="200000"/>
              </a:lnSpc>
            </a:pPr>
            <a:r>
              <a:rPr lang="pt-BR" dirty="0" smtClean="0"/>
              <a:t>--total: Mostra o tamanho do arquivo final (empacotado)</a:t>
            </a:r>
          </a:p>
        </p:txBody>
      </p:sp>
    </p:spTree>
    <p:extLst>
      <p:ext uri="{BB962C8B-B14F-4D97-AF65-F5344CB8AC3E}">
        <p14:creationId xmlns:p14="http://schemas.microsoft.com/office/powerpoint/2010/main" val="28340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967700"/>
          </a:xfrm>
        </p:spPr>
        <p:txBody>
          <a:bodyPr/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Altera</a:t>
            </a:r>
            <a:r>
              <a:rPr lang="pt-BR" sz="3200" dirty="0" smtClean="0"/>
              <a:t> </a:t>
            </a:r>
            <a:r>
              <a:rPr lang="pt-BR" dirty="0" smtClean="0"/>
              <a:t>as informações para qu</a:t>
            </a:r>
            <a:r>
              <a:rPr lang="pt-BR" dirty="0" smtClean="0"/>
              <a:t>e elas ocupem menos espaço.</a:t>
            </a:r>
            <a:endParaRPr lang="pt-BR" dirty="0"/>
          </a:p>
        </p:txBody>
      </p:sp>
      <p:sp>
        <p:nvSpPr>
          <p:cNvPr id="8" name="Cubo 7"/>
          <p:cNvSpPr/>
          <p:nvPr/>
        </p:nvSpPr>
        <p:spPr>
          <a:xfrm>
            <a:off x="395896" y="3115444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bo 8"/>
          <p:cNvSpPr/>
          <p:nvPr/>
        </p:nvSpPr>
        <p:spPr>
          <a:xfrm>
            <a:off x="1454808" y="334651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/>
          <p:cNvSpPr/>
          <p:nvPr/>
        </p:nvSpPr>
        <p:spPr>
          <a:xfrm>
            <a:off x="2224028" y="290595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/>
          <p:cNvSpPr/>
          <p:nvPr/>
        </p:nvSpPr>
        <p:spPr>
          <a:xfrm>
            <a:off x="2980112" y="316661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/>
          <p:cNvSpPr/>
          <p:nvPr/>
        </p:nvSpPr>
        <p:spPr>
          <a:xfrm>
            <a:off x="395896" y="403909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1173548" y="4073264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2167100" y="391987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2867672" y="4423928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1929632" y="481073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2223592" y="594609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1425576" y="6027128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2728084" y="528013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67544" y="610191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bo 20"/>
          <p:cNvSpPr/>
          <p:nvPr/>
        </p:nvSpPr>
        <p:spPr>
          <a:xfrm>
            <a:off x="2980112" y="599773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ubo 21"/>
          <p:cNvSpPr/>
          <p:nvPr/>
        </p:nvSpPr>
        <p:spPr>
          <a:xfrm>
            <a:off x="368748" y="4675956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43868" y="5562872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1139280" y="471258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/>
          <p:cNvSpPr/>
          <p:nvPr/>
        </p:nvSpPr>
        <p:spPr>
          <a:xfrm>
            <a:off x="872804" y="549368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43868" y="2905956"/>
            <a:ext cx="3340300" cy="3700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a direita 56"/>
          <p:cNvSpPr/>
          <p:nvPr/>
        </p:nvSpPr>
        <p:spPr>
          <a:xfrm>
            <a:off x="3851920" y="4171900"/>
            <a:ext cx="2160240" cy="104473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COMPRESSÃO</a:t>
            </a:r>
            <a:endParaRPr lang="pt-BR" sz="1800" b="1" dirty="0"/>
          </a:p>
        </p:txBody>
      </p:sp>
      <p:sp>
        <p:nvSpPr>
          <p:cNvPr id="54" name="Cubo 53"/>
          <p:cNvSpPr/>
          <p:nvPr/>
        </p:nvSpPr>
        <p:spPr>
          <a:xfrm>
            <a:off x="6300192" y="4442240"/>
            <a:ext cx="504056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Multiplicar 3"/>
          <p:cNvSpPr/>
          <p:nvPr/>
        </p:nvSpPr>
        <p:spPr>
          <a:xfrm>
            <a:off x="6920160" y="4518936"/>
            <a:ext cx="360040" cy="3506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79707" y="4168124"/>
            <a:ext cx="10406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tx1"/>
                </a:solidFill>
              </a:rPr>
              <a:t>18</a:t>
            </a:r>
            <a:endParaRPr lang="pt-BR" sz="6000" b="1" dirty="0">
              <a:solidFill>
                <a:schemeClr val="tx1"/>
              </a:solidFill>
            </a:endParaRPr>
          </a:p>
        </p:txBody>
      </p:sp>
      <p:pic>
        <p:nvPicPr>
          <p:cNvPr id="7172" name="Picture 4" descr="http://static.ddmcdn.com/gif/file-compression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674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comprimir </a:t>
            </a:r>
            <a:r>
              <a:rPr lang="pt-BR" sz="3600" b="1" dirty="0" smtClean="0">
                <a:solidFill>
                  <a:srgbClr val="FF0000"/>
                </a:solidFill>
              </a:rPr>
              <a:t>um arquivo</a:t>
            </a:r>
            <a:r>
              <a:rPr lang="pt-BR" dirty="0" smtClean="0"/>
              <a:t> utilizamos algum compressor, como por exemplo o </a:t>
            </a:r>
            <a:r>
              <a:rPr lang="pt-BR" sz="4800" b="1" dirty="0" smtClean="0">
                <a:solidFill>
                  <a:srgbClr val="FF0000"/>
                </a:solidFill>
              </a:rPr>
              <a:t>GZIP</a:t>
            </a:r>
            <a:endParaRPr lang="pt-BR" sz="6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5400" b="1" dirty="0">
              <a:solidFill>
                <a:srgbClr val="FF0000"/>
              </a:solidFill>
            </a:endParaRPr>
          </a:p>
        </p:txBody>
      </p:sp>
      <p:pic>
        <p:nvPicPr>
          <p:cNvPr id="37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9" y="5451527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8" y="4604730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http://files.softicons.com/download/system-icons/text-file-icons-by-gurato/png/512/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7" y="3757933"/>
            <a:ext cx="846797" cy="8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26230155"/>
              </p:ext>
            </p:extLst>
          </p:nvPr>
        </p:nvGraphicFramePr>
        <p:xfrm>
          <a:off x="1763688" y="3581994"/>
          <a:ext cx="2903984" cy="102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4" name="Picture 14" descr="http://cdn1.iconfinder.com/data/icons/nuove/128x128/mimetypes/bz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66119"/>
            <a:ext cx="943361" cy="9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194932554"/>
              </p:ext>
            </p:extLst>
          </p:nvPr>
        </p:nvGraphicFramePr>
        <p:xfrm>
          <a:off x="1763688" y="4504481"/>
          <a:ext cx="2903984" cy="102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6" name="Diagrama 25"/>
          <p:cNvGraphicFramePr/>
          <p:nvPr>
            <p:extLst>
              <p:ext uri="{D42A27DB-BD31-4B8C-83A1-F6EECF244321}">
                <p14:modId xmlns:p14="http://schemas.microsoft.com/office/powerpoint/2010/main" val="1876334450"/>
              </p:ext>
            </p:extLst>
          </p:nvPr>
        </p:nvGraphicFramePr>
        <p:xfrm>
          <a:off x="1763688" y="5460363"/>
          <a:ext cx="2903984" cy="102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27" name="Picture 14" descr="http://cdn1.iconfinder.com/data/icons/nuove/128x128/mimetypes/bz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499852"/>
            <a:ext cx="943361" cy="9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http://cdn1.iconfinder.com/data/icons/nuove/128x128/mimetypes/bz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4" y="5443214"/>
            <a:ext cx="943361" cy="9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5868144" y="3967103"/>
            <a:ext cx="738052" cy="2142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CaixaDeTexto 4"/>
          <p:cNvSpPr txBox="1"/>
          <p:nvPr/>
        </p:nvSpPr>
        <p:spPr>
          <a:xfrm>
            <a:off x="5814108" y="3720274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15K</a:t>
            </a:r>
            <a:endParaRPr lang="pt-BR" sz="40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966508" y="460473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283K</a:t>
            </a:r>
            <a:endParaRPr lang="pt-BR" sz="4000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966508" y="552098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397K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3035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Existem DIVERSOS compressores: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solidFill>
                  <a:srgbClr val="FF0000"/>
                </a:solidFill>
              </a:rPr>
              <a:t>ZIP*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BZIP</a:t>
            </a:r>
          </a:p>
          <a:p>
            <a:pPr lvl="1">
              <a:lnSpc>
                <a:spcPct val="200000"/>
              </a:lnSpc>
            </a:pPr>
            <a:r>
              <a:rPr lang="pt-BR" sz="2800" b="1" dirty="0" smtClean="0">
                <a:solidFill>
                  <a:srgbClr val="111111"/>
                </a:solidFill>
              </a:rPr>
              <a:t>GZIP</a:t>
            </a:r>
            <a:endParaRPr lang="pt-BR" b="1" dirty="0" smtClean="0">
              <a:solidFill>
                <a:srgbClr val="111111"/>
              </a:solidFill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solidFill>
                  <a:srgbClr val="FF0000"/>
                </a:solidFill>
              </a:rPr>
              <a:t>RAR*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solidFill>
                  <a:srgbClr val="FF0000"/>
                </a:solidFill>
              </a:rPr>
              <a:t>7Z*</a:t>
            </a:r>
            <a:r>
              <a:rPr lang="pt-BR" dirty="0" smtClean="0"/>
              <a:t> ...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pt-BR" dirty="0" smtClean="0"/>
          </a:p>
        </p:txBody>
      </p:sp>
      <p:pic>
        <p:nvPicPr>
          <p:cNvPr id="4" name="Picture 10" descr="http://png-4.findicons.com/files/icons/1035/human_o2/128/gnome_mime_application_z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13176"/>
            <a:ext cx="1399202" cy="13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://icdn.pro/images/en/r/a/rar-icone-7174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22" y="5013175"/>
            <a:ext cx="1399202" cy="13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cdn1.iconfinder.com/data/icons/nuove/128x128/mimetypes/bz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5"/>
            <a:ext cx="1399201" cy="13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716016" y="2878015"/>
            <a:ext cx="4059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*Também fazem a compactação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296</Words>
  <Application>Microsoft Office PowerPoint</Application>
  <PresentationFormat>Apresentação na tela (4:3)</PresentationFormat>
  <Paragraphs>84</Paragraphs>
  <Slides>15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/>
      <vt:lpstr>Introdução ao Sistema Operacional Linux</vt:lpstr>
      <vt:lpstr>Compactação e Compressão</vt:lpstr>
      <vt:lpstr>Compactação</vt:lpstr>
      <vt:lpstr>Compactação</vt:lpstr>
      <vt:lpstr>Compactação</vt:lpstr>
      <vt:lpstr>Compactação</vt:lpstr>
      <vt:lpstr>Compressão</vt:lpstr>
      <vt:lpstr>Compressão</vt:lpstr>
      <vt:lpstr>Compressão</vt:lpstr>
      <vt:lpstr>Compressão</vt:lpstr>
      <vt:lpstr>Compactação + Compressão</vt:lpstr>
      <vt:lpstr>Compactação + Compressão</vt:lpstr>
      <vt:lpstr>Compactação + Compressão</vt:lpstr>
      <vt:lpstr>Compressão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Sistema Operacional Linux</dc:title>
  <dc:creator>Gabriel</dc:creator>
  <cp:lastModifiedBy>Gabriel</cp:lastModifiedBy>
  <cp:revision>86</cp:revision>
  <dcterms:modified xsi:type="dcterms:W3CDTF">2013-04-24T19:48:13Z</dcterms:modified>
</cp:coreProperties>
</file>