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15D8-F91C-4AD4-B6E0-A75EBFC70266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9394-59C2-4C45-8283-C7C0871B8729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494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15D8-F91C-4AD4-B6E0-A75EBFC70266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9394-59C2-4C45-8283-C7C0871B87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9111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15D8-F91C-4AD4-B6E0-A75EBFC70266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9394-59C2-4C45-8283-C7C0871B87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8965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15D8-F91C-4AD4-B6E0-A75EBFC70266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9394-59C2-4C45-8283-C7C0871B8729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6048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15D8-F91C-4AD4-B6E0-A75EBFC70266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9394-59C2-4C45-8283-C7C0871B87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0899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15D8-F91C-4AD4-B6E0-A75EBFC70266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9394-59C2-4C45-8283-C7C0871B8729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2877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15D8-F91C-4AD4-B6E0-A75EBFC70266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9394-59C2-4C45-8283-C7C0871B87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701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15D8-F91C-4AD4-B6E0-A75EBFC70266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9394-59C2-4C45-8283-C7C0871B87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036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15D8-F91C-4AD4-B6E0-A75EBFC70266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9394-59C2-4C45-8283-C7C0871B87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3201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15D8-F91C-4AD4-B6E0-A75EBFC70266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9394-59C2-4C45-8283-C7C0871B87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0137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15D8-F91C-4AD4-B6E0-A75EBFC70266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9394-59C2-4C45-8283-C7C0871B87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8327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15D8-F91C-4AD4-B6E0-A75EBFC70266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9394-59C2-4C45-8283-C7C0871B87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674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15D8-F91C-4AD4-B6E0-A75EBFC70266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9394-59C2-4C45-8283-C7C0871B87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779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15D8-F91C-4AD4-B6E0-A75EBFC70266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9394-59C2-4C45-8283-C7C0871B87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687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15D8-F91C-4AD4-B6E0-A75EBFC70266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9394-59C2-4C45-8283-C7C0871B87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4331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15D8-F91C-4AD4-B6E0-A75EBFC70266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9394-59C2-4C45-8283-C7C0871B87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6801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15D8-F91C-4AD4-B6E0-A75EBFC70266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9394-59C2-4C45-8283-C7C0871B87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2263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C1815D8-F91C-4AD4-B6E0-A75EBFC70266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AB89394-59C2-4C45-8283-C7C0871B87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54147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Negociar: vetores de stock, imagens vetoriais, desenhos gráficos |  Depositphotos">
            <a:extLst>
              <a:ext uri="{FF2B5EF4-FFF2-40B4-BE49-F238E27FC236}">
                <a16:creationId xmlns:a16="http://schemas.microsoft.com/office/drawing/2014/main" id="{7593D72F-BD47-4B94-80A8-E985565F3D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1390650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2E3E680-1645-4885-863A-6E9022949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32" y="704546"/>
            <a:ext cx="2442432" cy="1987699"/>
          </a:xfrm>
          <a:prstGeom prst="rect">
            <a:avLst/>
          </a:prstGeom>
        </p:spPr>
      </p:pic>
      <p:pic>
        <p:nvPicPr>
          <p:cNvPr id="1030" name="Picture 6" descr="Vetores de Engenheiro De Desenho e mais imagens de Ilustração e Pintura -  iStock">
            <a:extLst>
              <a:ext uri="{FF2B5EF4-FFF2-40B4-BE49-F238E27FC236}">
                <a16:creationId xmlns:a16="http://schemas.microsoft.com/office/drawing/2014/main" id="{B35F3F58-62A6-4659-A3A9-978F9FDBB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32" y="3971925"/>
            <a:ext cx="2238246" cy="2078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eta: para Baixo 9">
            <a:extLst>
              <a:ext uri="{FF2B5EF4-FFF2-40B4-BE49-F238E27FC236}">
                <a16:creationId xmlns:a16="http://schemas.microsoft.com/office/drawing/2014/main" id="{72FD3278-CD18-498F-AC4E-0D31E92558BA}"/>
              </a:ext>
            </a:extLst>
          </p:cNvPr>
          <p:cNvSpPr/>
          <p:nvPr/>
        </p:nvSpPr>
        <p:spPr>
          <a:xfrm>
            <a:off x="1490912" y="3104965"/>
            <a:ext cx="284086" cy="64807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DCE9029F-17B9-4D74-8575-01D049512240}"/>
              </a:ext>
            </a:extLst>
          </p:cNvPr>
          <p:cNvSpPr/>
          <p:nvPr/>
        </p:nvSpPr>
        <p:spPr>
          <a:xfrm>
            <a:off x="3067648" y="4851960"/>
            <a:ext cx="802576" cy="31959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2" name="Picture 8" descr="Vilão De Negócios Dos Desenhos Animados Cena De Trabalho Escritório  Computador, Clipart De Escritório, Pensando, Tempo Imagem PNG e Vetor Para  Download Gratuito">
            <a:extLst>
              <a:ext uri="{FF2B5EF4-FFF2-40B4-BE49-F238E27FC236}">
                <a16:creationId xmlns:a16="http://schemas.microsoft.com/office/drawing/2014/main" id="{1B45A9ED-921F-4D01-AB42-CF3498553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587" y="4181384"/>
            <a:ext cx="2698205" cy="1980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m 15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74B70246-B5A7-4D39-8F7E-6B06461352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117" y="825772"/>
            <a:ext cx="3057144" cy="1935480"/>
          </a:xfrm>
          <a:prstGeom prst="rect">
            <a:avLst/>
          </a:prstGeom>
        </p:spPr>
      </p:pic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60ADBB2E-FAF5-4221-89BB-0262547AC4C4}"/>
              </a:ext>
            </a:extLst>
          </p:cNvPr>
          <p:cNvSpPr/>
          <p:nvPr/>
        </p:nvSpPr>
        <p:spPr>
          <a:xfrm rot="16200000">
            <a:off x="5467401" y="3410839"/>
            <a:ext cx="802576" cy="31959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Seta: para a Direita 19">
            <a:extLst>
              <a:ext uri="{FF2B5EF4-FFF2-40B4-BE49-F238E27FC236}">
                <a16:creationId xmlns:a16="http://schemas.microsoft.com/office/drawing/2014/main" id="{B227B224-5C69-4C9B-85DC-A02474AA063B}"/>
              </a:ext>
            </a:extLst>
          </p:cNvPr>
          <p:cNvSpPr/>
          <p:nvPr/>
        </p:nvSpPr>
        <p:spPr>
          <a:xfrm>
            <a:off x="7605616" y="1698395"/>
            <a:ext cx="908069" cy="31959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8" name="Picture 14" descr="Empresário dos desenhos animados, ganhando dinheiro | Vetor Premium">
            <a:extLst>
              <a:ext uri="{FF2B5EF4-FFF2-40B4-BE49-F238E27FC236}">
                <a16:creationId xmlns:a16="http://schemas.microsoft.com/office/drawing/2014/main" id="{8CC5F1C4-4B90-42A0-8B03-258211DAE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1114" y="791389"/>
            <a:ext cx="2313577" cy="211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Seta: para a Direita 21">
            <a:extLst>
              <a:ext uri="{FF2B5EF4-FFF2-40B4-BE49-F238E27FC236}">
                <a16:creationId xmlns:a16="http://schemas.microsoft.com/office/drawing/2014/main" id="{6E9B26B7-23D5-45B9-A25A-DBAA9CD22909}"/>
              </a:ext>
            </a:extLst>
          </p:cNvPr>
          <p:cNvSpPr/>
          <p:nvPr/>
        </p:nvSpPr>
        <p:spPr>
          <a:xfrm rot="5400000">
            <a:off x="9696412" y="3346455"/>
            <a:ext cx="802576" cy="31959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40" name="Picture 16" descr="Sucesso Desenho Para Colorir - Ultra Coloring Pages">
            <a:extLst>
              <a:ext uri="{FF2B5EF4-FFF2-40B4-BE49-F238E27FC236}">
                <a16:creationId xmlns:a16="http://schemas.microsoft.com/office/drawing/2014/main" id="{7A160847-E92C-4A01-8BBD-572D57174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8108" y="3858709"/>
            <a:ext cx="2313577" cy="2313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ítulo 16">
            <a:extLst>
              <a:ext uri="{FF2B5EF4-FFF2-40B4-BE49-F238E27FC236}">
                <a16:creationId xmlns:a16="http://schemas.microsoft.com/office/drawing/2014/main" id="{B9B7633B-C26C-4764-AD62-E17546ACE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5875"/>
            <a:ext cx="3781447" cy="499562"/>
          </a:xfrm>
        </p:spPr>
        <p:txBody>
          <a:bodyPr>
            <a:norm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Passo 1: Você entra em contato conosco</a:t>
            </a:r>
          </a:p>
        </p:txBody>
      </p:sp>
      <p:sp>
        <p:nvSpPr>
          <p:cNvPr id="25" name="Título 16">
            <a:extLst>
              <a:ext uri="{FF2B5EF4-FFF2-40B4-BE49-F238E27FC236}">
                <a16:creationId xmlns:a16="http://schemas.microsoft.com/office/drawing/2014/main" id="{07AD0809-500D-4CC0-A7B6-1ABE792576BF}"/>
              </a:ext>
            </a:extLst>
          </p:cNvPr>
          <p:cNvSpPr txBox="1">
            <a:spLocks/>
          </p:cNvSpPr>
          <p:nvPr/>
        </p:nvSpPr>
        <p:spPr>
          <a:xfrm>
            <a:off x="88777" y="6050826"/>
            <a:ext cx="3781447" cy="49956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Passo 2: Nossos técnicos vão até o local para avaliação e instalação do sensores.</a:t>
            </a:r>
          </a:p>
        </p:txBody>
      </p:sp>
      <p:sp>
        <p:nvSpPr>
          <p:cNvPr id="26" name="Título 16">
            <a:extLst>
              <a:ext uri="{FF2B5EF4-FFF2-40B4-BE49-F238E27FC236}">
                <a16:creationId xmlns:a16="http://schemas.microsoft.com/office/drawing/2014/main" id="{6EE6CBFD-347B-4AF0-89CB-54F4E646870C}"/>
              </a:ext>
            </a:extLst>
          </p:cNvPr>
          <p:cNvSpPr txBox="1">
            <a:spLocks/>
          </p:cNvSpPr>
          <p:nvPr/>
        </p:nvSpPr>
        <p:spPr>
          <a:xfrm>
            <a:off x="4137763" y="6172286"/>
            <a:ext cx="3781447" cy="49956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Passo 3: Você começa a receber os dados quando estiver tudo pronto</a:t>
            </a:r>
          </a:p>
        </p:txBody>
      </p:sp>
      <p:sp>
        <p:nvSpPr>
          <p:cNvPr id="27" name="Título 16">
            <a:extLst>
              <a:ext uri="{FF2B5EF4-FFF2-40B4-BE49-F238E27FC236}">
                <a16:creationId xmlns:a16="http://schemas.microsoft.com/office/drawing/2014/main" id="{A44C9D57-17B7-4850-B0EC-27BFC433EB24}"/>
              </a:ext>
            </a:extLst>
          </p:cNvPr>
          <p:cNvSpPr txBox="1">
            <a:spLocks/>
          </p:cNvSpPr>
          <p:nvPr/>
        </p:nvSpPr>
        <p:spPr>
          <a:xfrm>
            <a:off x="4147935" y="235875"/>
            <a:ext cx="3781447" cy="49956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Passo 4: com base nos dados você pode montar estratégias para maior lucratividade com os donos das lojas</a:t>
            </a:r>
          </a:p>
        </p:txBody>
      </p:sp>
      <p:sp>
        <p:nvSpPr>
          <p:cNvPr id="28" name="Título 16">
            <a:extLst>
              <a:ext uri="{FF2B5EF4-FFF2-40B4-BE49-F238E27FC236}">
                <a16:creationId xmlns:a16="http://schemas.microsoft.com/office/drawing/2014/main" id="{9A6A8C85-217E-49B1-B6BB-4A8CB66EA2C5}"/>
              </a:ext>
            </a:extLst>
          </p:cNvPr>
          <p:cNvSpPr txBox="1">
            <a:spLocks/>
          </p:cNvSpPr>
          <p:nvPr/>
        </p:nvSpPr>
        <p:spPr>
          <a:xfrm>
            <a:off x="8366774" y="164736"/>
            <a:ext cx="3781447" cy="49956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Passo 5: esperamos que você tenha um bom resultado.</a:t>
            </a:r>
          </a:p>
        </p:txBody>
      </p:sp>
      <p:sp>
        <p:nvSpPr>
          <p:cNvPr id="29" name="Título 16">
            <a:extLst>
              <a:ext uri="{FF2B5EF4-FFF2-40B4-BE49-F238E27FC236}">
                <a16:creationId xmlns:a16="http://schemas.microsoft.com/office/drawing/2014/main" id="{90E9D58E-2EB4-42E4-98E7-CD8BFBE16EEB}"/>
              </a:ext>
            </a:extLst>
          </p:cNvPr>
          <p:cNvSpPr txBox="1">
            <a:spLocks/>
          </p:cNvSpPr>
          <p:nvPr/>
        </p:nvSpPr>
        <p:spPr>
          <a:xfrm>
            <a:off x="8410553" y="6066611"/>
            <a:ext cx="3781447" cy="49956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Passo 6: objetivo alcançado</a:t>
            </a:r>
          </a:p>
        </p:txBody>
      </p:sp>
    </p:spTree>
    <p:extLst>
      <p:ext uri="{BB962C8B-B14F-4D97-AF65-F5344CB8AC3E}">
        <p14:creationId xmlns:p14="http://schemas.microsoft.com/office/powerpoint/2010/main" val="3558824018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212</TotalTime>
  <Words>72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Fatia</vt:lpstr>
      <vt:lpstr>Passo 1: Você entra em contato conosco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VINICIUS ALVES VASQUES .</dc:creator>
  <cp:lastModifiedBy>VINICIUS ALVES VASQUES .</cp:lastModifiedBy>
  <cp:revision>2</cp:revision>
  <dcterms:created xsi:type="dcterms:W3CDTF">2022-03-09T19:39:50Z</dcterms:created>
  <dcterms:modified xsi:type="dcterms:W3CDTF">2022-03-09T23:12:05Z</dcterms:modified>
</cp:coreProperties>
</file>