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87" r:id="rId6"/>
    <p:sldId id="263" r:id="rId7"/>
    <p:sldId id="288" r:id="rId8"/>
    <p:sldId id="383" r:id="rId9"/>
    <p:sldId id="390" r:id="rId10"/>
    <p:sldId id="391" r:id="rId11"/>
    <p:sldId id="392" r:id="rId12"/>
    <p:sldId id="393" r:id="rId13"/>
    <p:sldId id="394" r:id="rId14"/>
    <p:sldId id="395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7" r:id="rId25"/>
    <p:sldId id="408" r:id="rId26"/>
    <p:sldId id="388" r:id="rId27"/>
    <p:sldId id="417" r:id="rId28"/>
    <p:sldId id="313" r:id="rId29"/>
    <p:sldId id="259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48A"/>
    <a:srgbClr val="008AD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EB084-54A8-3618-AF6B-58CC78953F28}" v="7" dt="2023-02-23T14:01:32.752"/>
    <p1510:client id="{A292C54A-5CF5-88D0-AF83-3B95EB7EB556}" v="1" dt="2023-02-23T14:01:53.720"/>
    <p1510:client id="{E6DC26DD-15F3-5146-AEC8-FA952F32BEAF}" v="2" dt="2023-02-23T14:04:15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57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28A853-EE79-4DC8-B78B-3FE0473DF16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128636-56E9-43F7-B030-AE9739B4D86B}">
      <dgm:prSet/>
      <dgm:spPr/>
      <dgm:t>
        <a:bodyPr/>
        <a:lstStyle/>
        <a:p>
          <a:r>
            <a:rPr lang="pt-BR"/>
            <a:t>&lt;html&gt;      .................serve para iniciar a página, no final podemos observar /html para finalizar.</a:t>
          </a:r>
          <a:endParaRPr lang="en-US"/>
        </a:p>
      </dgm:t>
    </dgm:pt>
    <dgm:pt modelId="{77F04B35-0F89-4319-AC51-A61D1993F220}" type="parTrans" cxnId="{0541CA82-F1C4-4CEC-AEB4-FB9F12B791FD}">
      <dgm:prSet/>
      <dgm:spPr/>
      <dgm:t>
        <a:bodyPr/>
        <a:lstStyle/>
        <a:p>
          <a:endParaRPr lang="en-US"/>
        </a:p>
      </dgm:t>
    </dgm:pt>
    <dgm:pt modelId="{25C6424D-4636-4674-AAD3-645E6539A84B}" type="sibTrans" cxnId="{0541CA82-F1C4-4CEC-AEB4-FB9F12B791FD}">
      <dgm:prSet/>
      <dgm:spPr/>
      <dgm:t>
        <a:bodyPr/>
        <a:lstStyle/>
        <a:p>
          <a:endParaRPr lang="en-US"/>
        </a:p>
      </dgm:t>
    </dgm:pt>
    <dgm:pt modelId="{42A79DB3-C605-459D-808A-A404AF113DC8}">
      <dgm:prSet/>
      <dgm:spPr/>
      <dgm:t>
        <a:bodyPr/>
        <a:lstStyle/>
        <a:p>
          <a:r>
            <a:rPr lang="pt-BR" dirty="0"/>
            <a:t>&lt;</a:t>
          </a:r>
          <a:r>
            <a:rPr lang="pt-BR" dirty="0" err="1"/>
            <a:t>head</a:t>
          </a:r>
          <a:r>
            <a:rPr lang="pt-BR" dirty="0"/>
            <a:t>&gt;   ................... aqui damos início ao cabeçalho</a:t>
          </a:r>
          <a:endParaRPr lang="en-US" dirty="0"/>
        </a:p>
      </dgm:t>
    </dgm:pt>
    <dgm:pt modelId="{AC2DC9C5-9F64-4C2F-876A-8961A0895926}" type="parTrans" cxnId="{D28AD862-A026-4096-8A17-F8E91205E652}">
      <dgm:prSet/>
      <dgm:spPr/>
      <dgm:t>
        <a:bodyPr/>
        <a:lstStyle/>
        <a:p>
          <a:endParaRPr lang="en-US"/>
        </a:p>
      </dgm:t>
    </dgm:pt>
    <dgm:pt modelId="{555E48FF-47C5-4128-AC34-33FA8D339F0F}" type="sibTrans" cxnId="{D28AD862-A026-4096-8A17-F8E91205E652}">
      <dgm:prSet/>
      <dgm:spPr/>
      <dgm:t>
        <a:bodyPr/>
        <a:lstStyle/>
        <a:p>
          <a:endParaRPr lang="en-US"/>
        </a:p>
      </dgm:t>
    </dgm:pt>
    <dgm:pt modelId="{E5154C6B-06E1-4064-85B6-11CDEE9215D2}">
      <dgm:prSet/>
      <dgm:spPr/>
      <dgm:t>
        <a:bodyPr/>
        <a:lstStyle/>
        <a:p>
          <a:r>
            <a:rPr lang="pt-BR"/>
            <a:t>&lt;title&gt;	EU	&lt;/title&gt; ..........title é o título da página, que fica no título da janela.</a:t>
          </a:r>
          <a:endParaRPr lang="en-US"/>
        </a:p>
      </dgm:t>
    </dgm:pt>
    <dgm:pt modelId="{68BD86D2-09C8-4825-90C0-A30EBBD21C10}" type="parTrans" cxnId="{3D8751B7-4F38-4EEF-AC21-E0E7333DD2C1}">
      <dgm:prSet/>
      <dgm:spPr/>
      <dgm:t>
        <a:bodyPr/>
        <a:lstStyle/>
        <a:p>
          <a:endParaRPr lang="en-US"/>
        </a:p>
      </dgm:t>
    </dgm:pt>
    <dgm:pt modelId="{4FC4B0D5-8635-4AE8-9298-53BACB3ADD79}" type="sibTrans" cxnId="{3D8751B7-4F38-4EEF-AC21-E0E7333DD2C1}">
      <dgm:prSet/>
      <dgm:spPr/>
      <dgm:t>
        <a:bodyPr/>
        <a:lstStyle/>
        <a:p>
          <a:endParaRPr lang="en-US"/>
        </a:p>
      </dgm:t>
    </dgm:pt>
    <dgm:pt modelId="{CB84C889-4471-4CDF-BDBE-BB6F0DAB8EF1}">
      <dgm:prSet/>
      <dgm:spPr/>
      <dgm:t>
        <a:bodyPr/>
        <a:lstStyle/>
        <a:p>
          <a:r>
            <a:rPr lang="pt-BR"/>
            <a:t>&lt;/head&gt;  ...................observamos o final do cabeçalho com /HEAD, sempre tem “/” para o fim.</a:t>
          </a:r>
          <a:endParaRPr lang="en-US"/>
        </a:p>
      </dgm:t>
    </dgm:pt>
    <dgm:pt modelId="{024B23AC-29FC-42AE-97C0-49FDCC713008}" type="parTrans" cxnId="{929BC680-7D5F-40B7-8B18-CBB74980FC44}">
      <dgm:prSet/>
      <dgm:spPr/>
      <dgm:t>
        <a:bodyPr/>
        <a:lstStyle/>
        <a:p>
          <a:endParaRPr lang="en-US"/>
        </a:p>
      </dgm:t>
    </dgm:pt>
    <dgm:pt modelId="{E0C9844B-C591-4214-8385-F11DA6CC3DD3}" type="sibTrans" cxnId="{929BC680-7D5F-40B7-8B18-CBB74980FC44}">
      <dgm:prSet/>
      <dgm:spPr/>
      <dgm:t>
        <a:bodyPr/>
        <a:lstStyle/>
        <a:p>
          <a:endParaRPr lang="en-US"/>
        </a:p>
      </dgm:t>
    </dgm:pt>
    <dgm:pt modelId="{8A0D2D24-EAA0-4451-A913-4A6A3CF27318}">
      <dgm:prSet/>
      <dgm:spPr/>
      <dgm:t>
        <a:bodyPr/>
        <a:lstStyle/>
        <a:p>
          <a:r>
            <a:rPr lang="pt-BR"/>
            <a:t>&lt;body&gt;   ....body é o corpo, abaixo ficará todo conteúdo da página.</a:t>
          </a:r>
          <a:endParaRPr lang="en-US"/>
        </a:p>
      </dgm:t>
    </dgm:pt>
    <dgm:pt modelId="{2DB1B473-BD87-4F0E-9E3E-3698F563BFEA}" type="parTrans" cxnId="{E24BBFFF-D1CC-4697-9377-2AADA6045E89}">
      <dgm:prSet/>
      <dgm:spPr/>
      <dgm:t>
        <a:bodyPr/>
        <a:lstStyle/>
        <a:p>
          <a:endParaRPr lang="en-US"/>
        </a:p>
      </dgm:t>
    </dgm:pt>
    <dgm:pt modelId="{BCB10998-A290-4A97-8E4B-C4920C40B91E}" type="sibTrans" cxnId="{E24BBFFF-D1CC-4697-9377-2AADA6045E89}">
      <dgm:prSet/>
      <dgm:spPr/>
      <dgm:t>
        <a:bodyPr/>
        <a:lstStyle/>
        <a:p>
          <a:endParaRPr lang="en-US"/>
        </a:p>
      </dgm:t>
    </dgm:pt>
    <dgm:pt modelId="{6AC0283E-A616-4914-B744-5A9E4C8260D8}">
      <dgm:prSet/>
      <dgm:spPr/>
      <dgm:t>
        <a:bodyPr/>
        <a:lstStyle/>
        <a:p>
          <a:r>
            <a:rPr lang="pt-BR"/>
            <a:t>&lt;/body&gt; .....fim do conteúdo, do corpo.</a:t>
          </a:r>
          <a:endParaRPr lang="en-US"/>
        </a:p>
      </dgm:t>
    </dgm:pt>
    <dgm:pt modelId="{A1BDC87D-7562-4D89-96A2-816192261FF1}" type="parTrans" cxnId="{851E2061-48B8-4AE7-932D-A17B89CE2F7F}">
      <dgm:prSet/>
      <dgm:spPr/>
      <dgm:t>
        <a:bodyPr/>
        <a:lstStyle/>
        <a:p>
          <a:endParaRPr lang="en-US"/>
        </a:p>
      </dgm:t>
    </dgm:pt>
    <dgm:pt modelId="{A3CBC647-EEEE-44D3-B411-178F52199BF3}" type="sibTrans" cxnId="{851E2061-48B8-4AE7-932D-A17B89CE2F7F}">
      <dgm:prSet/>
      <dgm:spPr/>
      <dgm:t>
        <a:bodyPr/>
        <a:lstStyle/>
        <a:p>
          <a:endParaRPr lang="en-US"/>
        </a:p>
      </dgm:t>
    </dgm:pt>
    <dgm:pt modelId="{C3D75789-1E4A-4781-A077-803EC42FB288}">
      <dgm:prSet/>
      <dgm:spPr/>
      <dgm:t>
        <a:bodyPr/>
        <a:lstStyle/>
        <a:p>
          <a:r>
            <a:rPr lang="pt-BR"/>
            <a:t>&lt;/html&gt;  ..... /HEAD é o fim da página.</a:t>
          </a:r>
          <a:endParaRPr lang="en-US"/>
        </a:p>
      </dgm:t>
    </dgm:pt>
    <dgm:pt modelId="{1786BB1E-7263-4902-BCE4-F80877D67770}" type="parTrans" cxnId="{BBB1AD1F-5A8B-485C-919F-20B6C701BC39}">
      <dgm:prSet/>
      <dgm:spPr/>
      <dgm:t>
        <a:bodyPr/>
        <a:lstStyle/>
        <a:p>
          <a:endParaRPr lang="en-US"/>
        </a:p>
      </dgm:t>
    </dgm:pt>
    <dgm:pt modelId="{17344811-38EE-4A4A-9CF6-6F3A71D624B2}" type="sibTrans" cxnId="{BBB1AD1F-5A8B-485C-919F-20B6C701BC39}">
      <dgm:prSet/>
      <dgm:spPr/>
      <dgm:t>
        <a:bodyPr/>
        <a:lstStyle/>
        <a:p>
          <a:endParaRPr lang="en-US"/>
        </a:p>
      </dgm:t>
    </dgm:pt>
    <dgm:pt modelId="{38E9D2CE-CE83-EE4D-8826-7BC3D309507D}" type="pres">
      <dgm:prSet presAssocID="{F928A853-EE79-4DC8-B78B-3FE0473DF16B}" presName="vert0" presStyleCnt="0">
        <dgm:presLayoutVars>
          <dgm:dir/>
          <dgm:animOne val="branch"/>
          <dgm:animLvl val="lvl"/>
        </dgm:presLayoutVars>
      </dgm:prSet>
      <dgm:spPr/>
    </dgm:pt>
    <dgm:pt modelId="{26C960AA-F8DC-EA40-B318-1CFBE2926A4F}" type="pres">
      <dgm:prSet presAssocID="{C0128636-56E9-43F7-B030-AE9739B4D86B}" presName="thickLine" presStyleLbl="alignNode1" presStyleIdx="0" presStyleCnt="7"/>
      <dgm:spPr/>
    </dgm:pt>
    <dgm:pt modelId="{4FEF59A2-F7BB-C243-85EA-8586BC80DC2E}" type="pres">
      <dgm:prSet presAssocID="{C0128636-56E9-43F7-B030-AE9739B4D86B}" presName="horz1" presStyleCnt="0"/>
      <dgm:spPr/>
    </dgm:pt>
    <dgm:pt modelId="{BB73CEAB-BE3D-D240-A69E-6418ECE0F42B}" type="pres">
      <dgm:prSet presAssocID="{C0128636-56E9-43F7-B030-AE9739B4D86B}" presName="tx1" presStyleLbl="revTx" presStyleIdx="0" presStyleCnt="7"/>
      <dgm:spPr/>
    </dgm:pt>
    <dgm:pt modelId="{60F3D8CB-6109-CB4E-A654-3F02D5792E7B}" type="pres">
      <dgm:prSet presAssocID="{C0128636-56E9-43F7-B030-AE9739B4D86B}" presName="vert1" presStyleCnt="0"/>
      <dgm:spPr/>
    </dgm:pt>
    <dgm:pt modelId="{901EED27-1C04-1D41-A4AE-A16B06033714}" type="pres">
      <dgm:prSet presAssocID="{42A79DB3-C605-459D-808A-A404AF113DC8}" presName="thickLine" presStyleLbl="alignNode1" presStyleIdx="1" presStyleCnt="7"/>
      <dgm:spPr/>
    </dgm:pt>
    <dgm:pt modelId="{083BCE95-70C8-E148-8E90-A3643C7423F5}" type="pres">
      <dgm:prSet presAssocID="{42A79DB3-C605-459D-808A-A404AF113DC8}" presName="horz1" presStyleCnt="0"/>
      <dgm:spPr/>
    </dgm:pt>
    <dgm:pt modelId="{ED957D68-4B0D-0A40-AD81-2CE491A199B6}" type="pres">
      <dgm:prSet presAssocID="{42A79DB3-C605-459D-808A-A404AF113DC8}" presName="tx1" presStyleLbl="revTx" presStyleIdx="1" presStyleCnt="7"/>
      <dgm:spPr/>
    </dgm:pt>
    <dgm:pt modelId="{556B7183-FECF-BF4D-A8F2-6062E36C9398}" type="pres">
      <dgm:prSet presAssocID="{42A79DB3-C605-459D-808A-A404AF113DC8}" presName="vert1" presStyleCnt="0"/>
      <dgm:spPr/>
    </dgm:pt>
    <dgm:pt modelId="{DB4DF2E4-F325-784B-B0D7-102C61C86790}" type="pres">
      <dgm:prSet presAssocID="{E5154C6B-06E1-4064-85B6-11CDEE9215D2}" presName="thickLine" presStyleLbl="alignNode1" presStyleIdx="2" presStyleCnt="7"/>
      <dgm:spPr/>
    </dgm:pt>
    <dgm:pt modelId="{02C65193-A2C2-9649-B7F0-1D6F3750EBE7}" type="pres">
      <dgm:prSet presAssocID="{E5154C6B-06E1-4064-85B6-11CDEE9215D2}" presName="horz1" presStyleCnt="0"/>
      <dgm:spPr/>
    </dgm:pt>
    <dgm:pt modelId="{BAE45B6F-777A-6A48-B9AD-C6963F0CBA33}" type="pres">
      <dgm:prSet presAssocID="{E5154C6B-06E1-4064-85B6-11CDEE9215D2}" presName="tx1" presStyleLbl="revTx" presStyleIdx="2" presStyleCnt="7"/>
      <dgm:spPr/>
    </dgm:pt>
    <dgm:pt modelId="{3CF304D8-05A2-674E-9E12-C6665E67BDD7}" type="pres">
      <dgm:prSet presAssocID="{E5154C6B-06E1-4064-85B6-11CDEE9215D2}" presName="vert1" presStyleCnt="0"/>
      <dgm:spPr/>
    </dgm:pt>
    <dgm:pt modelId="{BA8EAB8A-C739-674F-931A-1850BC9BFB7C}" type="pres">
      <dgm:prSet presAssocID="{CB84C889-4471-4CDF-BDBE-BB6F0DAB8EF1}" presName="thickLine" presStyleLbl="alignNode1" presStyleIdx="3" presStyleCnt="7"/>
      <dgm:spPr/>
    </dgm:pt>
    <dgm:pt modelId="{ADFA9FAD-0523-7C4E-9481-EF93C1A478E0}" type="pres">
      <dgm:prSet presAssocID="{CB84C889-4471-4CDF-BDBE-BB6F0DAB8EF1}" presName="horz1" presStyleCnt="0"/>
      <dgm:spPr/>
    </dgm:pt>
    <dgm:pt modelId="{DF4ED3B7-A781-EE40-A29D-90EF079CFFA3}" type="pres">
      <dgm:prSet presAssocID="{CB84C889-4471-4CDF-BDBE-BB6F0DAB8EF1}" presName="tx1" presStyleLbl="revTx" presStyleIdx="3" presStyleCnt="7"/>
      <dgm:spPr/>
    </dgm:pt>
    <dgm:pt modelId="{034F58F8-B40C-DA4E-B995-8042639C2A57}" type="pres">
      <dgm:prSet presAssocID="{CB84C889-4471-4CDF-BDBE-BB6F0DAB8EF1}" presName="vert1" presStyleCnt="0"/>
      <dgm:spPr/>
    </dgm:pt>
    <dgm:pt modelId="{215EAD57-EF21-F44E-BD3C-1018B03D7ECD}" type="pres">
      <dgm:prSet presAssocID="{8A0D2D24-EAA0-4451-A913-4A6A3CF27318}" presName="thickLine" presStyleLbl="alignNode1" presStyleIdx="4" presStyleCnt="7"/>
      <dgm:spPr/>
    </dgm:pt>
    <dgm:pt modelId="{7C8D0EB6-1DA7-AC40-87BB-1A947FB323C5}" type="pres">
      <dgm:prSet presAssocID="{8A0D2D24-EAA0-4451-A913-4A6A3CF27318}" presName="horz1" presStyleCnt="0"/>
      <dgm:spPr/>
    </dgm:pt>
    <dgm:pt modelId="{E207BEC3-34C3-9942-9774-052AB55D936F}" type="pres">
      <dgm:prSet presAssocID="{8A0D2D24-EAA0-4451-A913-4A6A3CF27318}" presName="tx1" presStyleLbl="revTx" presStyleIdx="4" presStyleCnt="7"/>
      <dgm:spPr/>
    </dgm:pt>
    <dgm:pt modelId="{06E7F80B-1492-1448-BFD4-23083DFC608A}" type="pres">
      <dgm:prSet presAssocID="{8A0D2D24-EAA0-4451-A913-4A6A3CF27318}" presName="vert1" presStyleCnt="0"/>
      <dgm:spPr/>
    </dgm:pt>
    <dgm:pt modelId="{20B231A5-9F24-1C4B-A8D2-404AD1B4FAD7}" type="pres">
      <dgm:prSet presAssocID="{6AC0283E-A616-4914-B744-5A9E4C8260D8}" presName="thickLine" presStyleLbl="alignNode1" presStyleIdx="5" presStyleCnt="7"/>
      <dgm:spPr/>
    </dgm:pt>
    <dgm:pt modelId="{183C2418-5D15-5743-86A5-F78DEDFD139B}" type="pres">
      <dgm:prSet presAssocID="{6AC0283E-A616-4914-B744-5A9E4C8260D8}" presName="horz1" presStyleCnt="0"/>
      <dgm:spPr/>
    </dgm:pt>
    <dgm:pt modelId="{FAC3E572-C600-D448-8E67-41C12F50A757}" type="pres">
      <dgm:prSet presAssocID="{6AC0283E-A616-4914-B744-5A9E4C8260D8}" presName="tx1" presStyleLbl="revTx" presStyleIdx="5" presStyleCnt="7"/>
      <dgm:spPr/>
    </dgm:pt>
    <dgm:pt modelId="{CB06D90D-5DC0-6944-B46B-06E3C6F57E16}" type="pres">
      <dgm:prSet presAssocID="{6AC0283E-A616-4914-B744-5A9E4C8260D8}" presName="vert1" presStyleCnt="0"/>
      <dgm:spPr/>
    </dgm:pt>
    <dgm:pt modelId="{8D3536B5-85CD-F046-A802-F90B082FCEE2}" type="pres">
      <dgm:prSet presAssocID="{C3D75789-1E4A-4781-A077-803EC42FB288}" presName="thickLine" presStyleLbl="alignNode1" presStyleIdx="6" presStyleCnt="7"/>
      <dgm:spPr/>
    </dgm:pt>
    <dgm:pt modelId="{B168DEE9-F306-B542-A1B5-16CC0266551F}" type="pres">
      <dgm:prSet presAssocID="{C3D75789-1E4A-4781-A077-803EC42FB288}" presName="horz1" presStyleCnt="0"/>
      <dgm:spPr/>
    </dgm:pt>
    <dgm:pt modelId="{BDD5C56A-D0F4-EF4F-AA1E-D9A50897F93C}" type="pres">
      <dgm:prSet presAssocID="{C3D75789-1E4A-4781-A077-803EC42FB288}" presName="tx1" presStyleLbl="revTx" presStyleIdx="6" presStyleCnt="7"/>
      <dgm:spPr/>
    </dgm:pt>
    <dgm:pt modelId="{8A8A570A-2616-0341-9175-E45C832338C0}" type="pres">
      <dgm:prSet presAssocID="{C3D75789-1E4A-4781-A077-803EC42FB288}" presName="vert1" presStyleCnt="0"/>
      <dgm:spPr/>
    </dgm:pt>
  </dgm:ptLst>
  <dgm:cxnLst>
    <dgm:cxn modelId="{BBB1AD1F-5A8B-485C-919F-20B6C701BC39}" srcId="{F928A853-EE79-4DC8-B78B-3FE0473DF16B}" destId="{C3D75789-1E4A-4781-A077-803EC42FB288}" srcOrd="6" destOrd="0" parTransId="{1786BB1E-7263-4902-BCE4-F80877D67770}" sibTransId="{17344811-38EE-4A4A-9CF6-6F3A71D624B2}"/>
    <dgm:cxn modelId="{48192524-4B56-B844-951B-CDFA19E55EC0}" type="presOf" srcId="{6AC0283E-A616-4914-B744-5A9E4C8260D8}" destId="{FAC3E572-C600-D448-8E67-41C12F50A757}" srcOrd="0" destOrd="0" presId="urn:microsoft.com/office/officeart/2008/layout/LinedList"/>
    <dgm:cxn modelId="{3D47B83A-4F6B-BE4D-9E57-105B445E77C8}" type="presOf" srcId="{8A0D2D24-EAA0-4451-A913-4A6A3CF27318}" destId="{E207BEC3-34C3-9942-9774-052AB55D936F}" srcOrd="0" destOrd="0" presId="urn:microsoft.com/office/officeart/2008/layout/LinedList"/>
    <dgm:cxn modelId="{0F98F54B-FC77-094E-9F28-8ADD9E42DBF5}" type="presOf" srcId="{C3D75789-1E4A-4781-A077-803EC42FB288}" destId="{BDD5C56A-D0F4-EF4F-AA1E-D9A50897F93C}" srcOrd="0" destOrd="0" presId="urn:microsoft.com/office/officeart/2008/layout/LinedList"/>
    <dgm:cxn modelId="{851E2061-48B8-4AE7-932D-A17B89CE2F7F}" srcId="{F928A853-EE79-4DC8-B78B-3FE0473DF16B}" destId="{6AC0283E-A616-4914-B744-5A9E4C8260D8}" srcOrd="5" destOrd="0" parTransId="{A1BDC87D-7562-4D89-96A2-816192261FF1}" sibTransId="{A3CBC647-EEEE-44D3-B411-178F52199BF3}"/>
    <dgm:cxn modelId="{D28AD862-A026-4096-8A17-F8E91205E652}" srcId="{F928A853-EE79-4DC8-B78B-3FE0473DF16B}" destId="{42A79DB3-C605-459D-808A-A404AF113DC8}" srcOrd="1" destOrd="0" parTransId="{AC2DC9C5-9F64-4C2F-876A-8961A0895926}" sibTransId="{555E48FF-47C5-4128-AC34-33FA8D339F0F}"/>
    <dgm:cxn modelId="{050CBF68-4C06-AA43-8E27-53F293A45755}" type="presOf" srcId="{42A79DB3-C605-459D-808A-A404AF113DC8}" destId="{ED957D68-4B0D-0A40-AD81-2CE491A199B6}" srcOrd="0" destOrd="0" presId="urn:microsoft.com/office/officeart/2008/layout/LinedList"/>
    <dgm:cxn modelId="{183D396A-E0ED-EA41-9713-57D562AF8052}" type="presOf" srcId="{CB84C889-4471-4CDF-BDBE-BB6F0DAB8EF1}" destId="{DF4ED3B7-A781-EE40-A29D-90EF079CFFA3}" srcOrd="0" destOrd="0" presId="urn:microsoft.com/office/officeart/2008/layout/LinedList"/>
    <dgm:cxn modelId="{EEA18075-E8DE-CF4F-8C9E-9702A56FE9F4}" type="presOf" srcId="{F928A853-EE79-4DC8-B78B-3FE0473DF16B}" destId="{38E9D2CE-CE83-EE4D-8826-7BC3D309507D}" srcOrd="0" destOrd="0" presId="urn:microsoft.com/office/officeart/2008/layout/LinedList"/>
    <dgm:cxn modelId="{929BC680-7D5F-40B7-8B18-CBB74980FC44}" srcId="{F928A853-EE79-4DC8-B78B-3FE0473DF16B}" destId="{CB84C889-4471-4CDF-BDBE-BB6F0DAB8EF1}" srcOrd="3" destOrd="0" parTransId="{024B23AC-29FC-42AE-97C0-49FDCC713008}" sibTransId="{E0C9844B-C591-4214-8385-F11DA6CC3DD3}"/>
    <dgm:cxn modelId="{0541CA82-F1C4-4CEC-AEB4-FB9F12B791FD}" srcId="{F928A853-EE79-4DC8-B78B-3FE0473DF16B}" destId="{C0128636-56E9-43F7-B030-AE9739B4D86B}" srcOrd="0" destOrd="0" parTransId="{77F04B35-0F89-4319-AC51-A61D1993F220}" sibTransId="{25C6424D-4636-4674-AAD3-645E6539A84B}"/>
    <dgm:cxn modelId="{D89625A2-A0E0-E648-B998-CACEC32ED2D3}" type="presOf" srcId="{E5154C6B-06E1-4064-85B6-11CDEE9215D2}" destId="{BAE45B6F-777A-6A48-B9AD-C6963F0CBA33}" srcOrd="0" destOrd="0" presId="urn:microsoft.com/office/officeart/2008/layout/LinedList"/>
    <dgm:cxn modelId="{3D8751B7-4F38-4EEF-AC21-E0E7333DD2C1}" srcId="{F928A853-EE79-4DC8-B78B-3FE0473DF16B}" destId="{E5154C6B-06E1-4064-85B6-11CDEE9215D2}" srcOrd="2" destOrd="0" parTransId="{68BD86D2-09C8-4825-90C0-A30EBBD21C10}" sibTransId="{4FC4B0D5-8635-4AE8-9298-53BACB3ADD79}"/>
    <dgm:cxn modelId="{442DA3FF-6C03-544D-882F-04D220DDA3E6}" type="presOf" srcId="{C0128636-56E9-43F7-B030-AE9739B4D86B}" destId="{BB73CEAB-BE3D-D240-A69E-6418ECE0F42B}" srcOrd="0" destOrd="0" presId="urn:microsoft.com/office/officeart/2008/layout/LinedList"/>
    <dgm:cxn modelId="{E24BBFFF-D1CC-4697-9377-2AADA6045E89}" srcId="{F928A853-EE79-4DC8-B78B-3FE0473DF16B}" destId="{8A0D2D24-EAA0-4451-A913-4A6A3CF27318}" srcOrd="4" destOrd="0" parTransId="{2DB1B473-BD87-4F0E-9E3E-3698F563BFEA}" sibTransId="{BCB10998-A290-4A97-8E4B-C4920C40B91E}"/>
    <dgm:cxn modelId="{0B9AC43F-7BAE-1145-9343-7D3B506ED7E4}" type="presParOf" srcId="{38E9D2CE-CE83-EE4D-8826-7BC3D309507D}" destId="{26C960AA-F8DC-EA40-B318-1CFBE2926A4F}" srcOrd="0" destOrd="0" presId="urn:microsoft.com/office/officeart/2008/layout/LinedList"/>
    <dgm:cxn modelId="{0622C875-CEF1-164B-98FE-2D47DF7F9E3A}" type="presParOf" srcId="{38E9D2CE-CE83-EE4D-8826-7BC3D309507D}" destId="{4FEF59A2-F7BB-C243-85EA-8586BC80DC2E}" srcOrd="1" destOrd="0" presId="urn:microsoft.com/office/officeart/2008/layout/LinedList"/>
    <dgm:cxn modelId="{2327F97C-6777-7E48-961F-05880669DADA}" type="presParOf" srcId="{4FEF59A2-F7BB-C243-85EA-8586BC80DC2E}" destId="{BB73CEAB-BE3D-D240-A69E-6418ECE0F42B}" srcOrd="0" destOrd="0" presId="urn:microsoft.com/office/officeart/2008/layout/LinedList"/>
    <dgm:cxn modelId="{FE2C7553-5D33-B44A-B4EE-8F5F8E602099}" type="presParOf" srcId="{4FEF59A2-F7BB-C243-85EA-8586BC80DC2E}" destId="{60F3D8CB-6109-CB4E-A654-3F02D5792E7B}" srcOrd="1" destOrd="0" presId="urn:microsoft.com/office/officeart/2008/layout/LinedList"/>
    <dgm:cxn modelId="{750E42C8-843E-8A43-9922-5BF12E4A0325}" type="presParOf" srcId="{38E9D2CE-CE83-EE4D-8826-7BC3D309507D}" destId="{901EED27-1C04-1D41-A4AE-A16B06033714}" srcOrd="2" destOrd="0" presId="urn:microsoft.com/office/officeart/2008/layout/LinedList"/>
    <dgm:cxn modelId="{F3B0DCAD-1F66-4E4E-A823-3E9808C65077}" type="presParOf" srcId="{38E9D2CE-CE83-EE4D-8826-7BC3D309507D}" destId="{083BCE95-70C8-E148-8E90-A3643C7423F5}" srcOrd="3" destOrd="0" presId="urn:microsoft.com/office/officeart/2008/layout/LinedList"/>
    <dgm:cxn modelId="{3A855E41-B189-EF45-AB54-8EED9EAA50C5}" type="presParOf" srcId="{083BCE95-70C8-E148-8E90-A3643C7423F5}" destId="{ED957D68-4B0D-0A40-AD81-2CE491A199B6}" srcOrd="0" destOrd="0" presId="urn:microsoft.com/office/officeart/2008/layout/LinedList"/>
    <dgm:cxn modelId="{7EE94C0F-DBBD-BB44-BC6D-420C2F4905BC}" type="presParOf" srcId="{083BCE95-70C8-E148-8E90-A3643C7423F5}" destId="{556B7183-FECF-BF4D-A8F2-6062E36C9398}" srcOrd="1" destOrd="0" presId="urn:microsoft.com/office/officeart/2008/layout/LinedList"/>
    <dgm:cxn modelId="{05761879-1CBA-B243-BC81-9C92FF943942}" type="presParOf" srcId="{38E9D2CE-CE83-EE4D-8826-7BC3D309507D}" destId="{DB4DF2E4-F325-784B-B0D7-102C61C86790}" srcOrd="4" destOrd="0" presId="urn:microsoft.com/office/officeart/2008/layout/LinedList"/>
    <dgm:cxn modelId="{0D1BD3DD-45FC-1D44-BB07-D947E94E7AF9}" type="presParOf" srcId="{38E9D2CE-CE83-EE4D-8826-7BC3D309507D}" destId="{02C65193-A2C2-9649-B7F0-1D6F3750EBE7}" srcOrd="5" destOrd="0" presId="urn:microsoft.com/office/officeart/2008/layout/LinedList"/>
    <dgm:cxn modelId="{A6355F85-E848-B345-B4D0-24F5397C5F47}" type="presParOf" srcId="{02C65193-A2C2-9649-B7F0-1D6F3750EBE7}" destId="{BAE45B6F-777A-6A48-B9AD-C6963F0CBA33}" srcOrd="0" destOrd="0" presId="urn:microsoft.com/office/officeart/2008/layout/LinedList"/>
    <dgm:cxn modelId="{054AE373-3A59-B847-87F2-59F8C22A7E42}" type="presParOf" srcId="{02C65193-A2C2-9649-B7F0-1D6F3750EBE7}" destId="{3CF304D8-05A2-674E-9E12-C6665E67BDD7}" srcOrd="1" destOrd="0" presId="urn:microsoft.com/office/officeart/2008/layout/LinedList"/>
    <dgm:cxn modelId="{18F45692-EB3C-EB4C-9114-C3D70B90C4D7}" type="presParOf" srcId="{38E9D2CE-CE83-EE4D-8826-7BC3D309507D}" destId="{BA8EAB8A-C739-674F-931A-1850BC9BFB7C}" srcOrd="6" destOrd="0" presId="urn:microsoft.com/office/officeart/2008/layout/LinedList"/>
    <dgm:cxn modelId="{76BCC215-A8CF-BD41-80A6-78F25D2A7824}" type="presParOf" srcId="{38E9D2CE-CE83-EE4D-8826-7BC3D309507D}" destId="{ADFA9FAD-0523-7C4E-9481-EF93C1A478E0}" srcOrd="7" destOrd="0" presId="urn:microsoft.com/office/officeart/2008/layout/LinedList"/>
    <dgm:cxn modelId="{D106B637-A835-C446-871A-909A47031F27}" type="presParOf" srcId="{ADFA9FAD-0523-7C4E-9481-EF93C1A478E0}" destId="{DF4ED3B7-A781-EE40-A29D-90EF079CFFA3}" srcOrd="0" destOrd="0" presId="urn:microsoft.com/office/officeart/2008/layout/LinedList"/>
    <dgm:cxn modelId="{B1BFBBB0-39B6-684E-8378-F4895A30C4E7}" type="presParOf" srcId="{ADFA9FAD-0523-7C4E-9481-EF93C1A478E0}" destId="{034F58F8-B40C-DA4E-B995-8042639C2A57}" srcOrd="1" destOrd="0" presId="urn:microsoft.com/office/officeart/2008/layout/LinedList"/>
    <dgm:cxn modelId="{FF5E667C-F519-F44C-AEFF-5D0D87C8B8C4}" type="presParOf" srcId="{38E9D2CE-CE83-EE4D-8826-7BC3D309507D}" destId="{215EAD57-EF21-F44E-BD3C-1018B03D7ECD}" srcOrd="8" destOrd="0" presId="urn:microsoft.com/office/officeart/2008/layout/LinedList"/>
    <dgm:cxn modelId="{39C2A819-FD9F-FF45-BF58-B4DAF59ED936}" type="presParOf" srcId="{38E9D2CE-CE83-EE4D-8826-7BC3D309507D}" destId="{7C8D0EB6-1DA7-AC40-87BB-1A947FB323C5}" srcOrd="9" destOrd="0" presId="urn:microsoft.com/office/officeart/2008/layout/LinedList"/>
    <dgm:cxn modelId="{66955EA2-C179-EA4F-BE72-DCCDAAEE812F}" type="presParOf" srcId="{7C8D0EB6-1DA7-AC40-87BB-1A947FB323C5}" destId="{E207BEC3-34C3-9942-9774-052AB55D936F}" srcOrd="0" destOrd="0" presId="urn:microsoft.com/office/officeart/2008/layout/LinedList"/>
    <dgm:cxn modelId="{16E10F8E-F21A-A942-AB9D-4E786CB07A01}" type="presParOf" srcId="{7C8D0EB6-1DA7-AC40-87BB-1A947FB323C5}" destId="{06E7F80B-1492-1448-BFD4-23083DFC608A}" srcOrd="1" destOrd="0" presId="urn:microsoft.com/office/officeart/2008/layout/LinedList"/>
    <dgm:cxn modelId="{B8AABC92-0123-E94F-B3FF-1D6337D613C0}" type="presParOf" srcId="{38E9D2CE-CE83-EE4D-8826-7BC3D309507D}" destId="{20B231A5-9F24-1C4B-A8D2-404AD1B4FAD7}" srcOrd="10" destOrd="0" presId="urn:microsoft.com/office/officeart/2008/layout/LinedList"/>
    <dgm:cxn modelId="{178B7692-6F47-F348-A0F5-1A0B50C2170A}" type="presParOf" srcId="{38E9D2CE-CE83-EE4D-8826-7BC3D309507D}" destId="{183C2418-5D15-5743-86A5-F78DEDFD139B}" srcOrd="11" destOrd="0" presId="urn:microsoft.com/office/officeart/2008/layout/LinedList"/>
    <dgm:cxn modelId="{ADF99145-A5DA-1347-940A-972621E8CE6E}" type="presParOf" srcId="{183C2418-5D15-5743-86A5-F78DEDFD139B}" destId="{FAC3E572-C600-D448-8E67-41C12F50A757}" srcOrd="0" destOrd="0" presId="urn:microsoft.com/office/officeart/2008/layout/LinedList"/>
    <dgm:cxn modelId="{33F52695-9A58-A64F-9F9F-4143641E058C}" type="presParOf" srcId="{183C2418-5D15-5743-86A5-F78DEDFD139B}" destId="{CB06D90D-5DC0-6944-B46B-06E3C6F57E16}" srcOrd="1" destOrd="0" presId="urn:microsoft.com/office/officeart/2008/layout/LinedList"/>
    <dgm:cxn modelId="{18B469F7-2527-2A43-AD9C-0AB1DDB43A45}" type="presParOf" srcId="{38E9D2CE-CE83-EE4D-8826-7BC3D309507D}" destId="{8D3536B5-85CD-F046-A802-F90B082FCEE2}" srcOrd="12" destOrd="0" presId="urn:microsoft.com/office/officeart/2008/layout/LinedList"/>
    <dgm:cxn modelId="{AB71C81B-138C-3A4A-8A22-09E6AC8E67B4}" type="presParOf" srcId="{38E9D2CE-CE83-EE4D-8826-7BC3D309507D}" destId="{B168DEE9-F306-B542-A1B5-16CC0266551F}" srcOrd="13" destOrd="0" presId="urn:microsoft.com/office/officeart/2008/layout/LinedList"/>
    <dgm:cxn modelId="{8D0AF690-41E9-AF4A-ADA5-2BAC101E656B}" type="presParOf" srcId="{B168DEE9-F306-B542-A1B5-16CC0266551F}" destId="{BDD5C56A-D0F4-EF4F-AA1E-D9A50897F93C}" srcOrd="0" destOrd="0" presId="urn:microsoft.com/office/officeart/2008/layout/LinedList"/>
    <dgm:cxn modelId="{B18F48BB-E778-BD46-946D-BFDDC24F41CF}" type="presParOf" srcId="{B168DEE9-F306-B542-A1B5-16CC0266551F}" destId="{8A8A570A-2616-0341-9175-E45C832338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85096-1CEE-4DD0-93F3-3FCD4C85DCA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5EF25-3F74-4B32-9B1D-5D8DAE7B9F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1. Criar 5 páginas com cabeçalho (titulo) e corpo (textos) diferentes. </a:t>
          </a:r>
          <a:endParaRPr lang="en-US"/>
        </a:p>
      </dgm:t>
    </dgm:pt>
    <dgm:pt modelId="{704A0007-844B-47D7-BC71-B57E94505811}" type="parTrans" cxnId="{8BF4A0AE-CE6F-4F85-82D1-ADFD7375C11F}">
      <dgm:prSet/>
      <dgm:spPr/>
      <dgm:t>
        <a:bodyPr/>
        <a:lstStyle/>
        <a:p>
          <a:endParaRPr lang="en-US"/>
        </a:p>
      </dgm:t>
    </dgm:pt>
    <dgm:pt modelId="{8863D49E-8DC0-4BD8-A011-825AAF95A0FD}" type="sibTrans" cxnId="{8BF4A0AE-CE6F-4F85-82D1-ADFD7375C11F}">
      <dgm:prSet/>
      <dgm:spPr/>
      <dgm:t>
        <a:bodyPr/>
        <a:lstStyle/>
        <a:p>
          <a:endParaRPr lang="en-US"/>
        </a:p>
      </dgm:t>
    </dgm:pt>
    <dgm:pt modelId="{0E1310A9-1956-4220-BEC9-E5E72D5A40F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Dentro do corpo (Body) podemos utilizar &lt;h1&gt;, &lt;h2&gt;, ..., &lt;h6&gt;</a:t>
          </a:r>
          <a:endParaRPr lang="en-US"/>
        </a:p>
      </dgm:t>
    </dgm:pt>
    <dgm:pt modelId="{BF47BF2F-0D2D-48B8-8C1F-DFE0913A1EC6}" type="parTrans" cxnId="{13E651FD-D073-442E-8C70-D92C06D471B6}">
      <dgm:prSet/>
      <dgm:spPr/>
      <dgm:t>
        <a:bodyPr/>
        <a:lstStyle/>
        <a:p>
          <a:endParaRPr lang="en-US"/>
        </a:p>
      </dgm:t>
    </dgm:pt>
    <dgm:pt modelId="{4A3811A5-BA01-4CD7-84E4-C1D4BDB0B8A7}" type="sibTrans" cxnId="{13E651FD-D073-442E-8C70-D92C06D471B6}">
      <dgm:prSet/>
      <dgm:spPr/>
      <dgm:t>
        <a:bodyPr/>
        <a:lstStyle/>
        <a:p>
          <a:endParaRPr lang="en-US"/>
        </a:p>
      </dgm:t>
    </dgm:pt>
    <dgm:pt modelId="{117FD80D-759B-4EAE-9F59-7771D355B40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Exemplo:</a:t>
          </a:r>
          <a:endParaRPr lang="en-US"/>
        </a:p>
      </dgm:t>
    </dgm:pt>
    <dgm:pt modelId="{2EC61025-620A-41D9-AC7A-700786A1F665}" type="parTrans" cxnId="{10F86FD3-F50A-4D77-AA29-C53F6C856EB4}">
      <dgm:prSet/>
      <dgm:spPr/>
      <dgm:t>
        <a:bodyPr/>
        <a:lstStyle/>
        <a:p>
          <a:endParaRPr lang="en-US"/>
        </a:p>
      </dgm:t>
    </dgm:pt>
    <dgm:pt modelId="{7AB11AC6-6035-41B7-BE17-795D0C46E69F}" type="sibTrans" cxnId="{10F86FD3-F50A-4D77-AA29-C53F6C856EB4}">
      <dgm:prSet/>
      <dgm:spPr/>
      <dgm:t>
        <a:bodyPr/>
        <a:lstStyle/>
        <a:p>
          <a:endParaRPr lang="en-US"/>
        </a:p>
      </dgm:t>
    </dgm:pt>
    <dgm:pt modelId="{1A3B7C5F-A7CD-4FC2-B5A4-7DEED62F650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&lt;body&gt;</a:t>
          </a:r>
          <a:endParaRPr lang="en-US"/>
        </a:p>
      </dgm:t>
    </dgm:pt>
    <dgm:pt modelId="{BF2EE64C-A755-4A6C-A8D8-535C12871FEB}" type="parTrans" cxnId="{A1B9F1AF-8112-4DEC-A232-E999946250B5}">
      <dgm:prSet/>
      <dgm:spPr/>
      <dgm:t>
        <a:bodyPr/>
        <a:lstStyle/>
        <a:p>
          <a:endParaRPr lang="en-US"/>
        </a:p>
      </dgm:t>
    </dgm:pt>
    <dgm:pt modelId="{471F067F-C1B1-460E-AD39-297BC7087C23}" type="sibTrans" cxnId="{A1B9F1AF-8112-4DEC-A232-E999946250B5}">
      <dgm:prSet/>
      <dgm:spPr/>
      <dgm:t>
        <a:bodyPr/>
        <a:lstStyle/>
        <a:p>
          <a:endParaRPr lang="en-US"/>
        </a:p>
      </dgm:t>
    </dgm:pt>
    <dgm:pt modelId="{D13DF24C-DC9F-42A2-9BFD-9324E7B0D7FD}">
      <dgm:prSet/>
      <dgm:spPr/>
      <dgm:t>
        <a:bodyPr/>
        <a:lstStyle/>
        <a:p>
          <a:r>
            <a:rPr lang="pt-BR"/>
            <a:t>&lt;h1&gt; teste &lt;/h1&gt;</a:t>
          </a:r>
          <a:endParaRPr lang="en-US"/>
        </a:p>
      </dgm:t>
    </dgm:pt>
    <dgm:pt modelId="{5BB08E42-78F7-4109-90A5-92C52797EA7C}" type="parTrans" cxnId="{D9E0BAB3-AED2-415F-8A93-63D2C910D188}">
      <dgm:prSet/>
      <dgm:spPr/>
      <dgm:t>
        <a:bodyPr/>
        <a:lstStyle/>
        <a:p>
          <a:endParaRPr lang="en-US"/>
        </a:p>
      </dgm:t>
    </dgm:pt>
    <dgm:pt modelId="{CF404A78-E550-432E-98A5-73EDE9C02BA3}" type="sibTrans" cxnId="{D9E0BAB3-AED2-415F-8A93-63D2C910D188}">
      <dgm:prSet/>
      <dgm:spPr/>
      <dgm:t>
        <a:bodyPr/>
        <a:lstStyle/>
        <a:p>
          <a:endParaRPr lang="en-US"/>
        </a:p>
      </dgm:t>
    </dgm:pt>
    <dgm:pt modelId="{F5FC2F83-4B3F-4BD0-87E6-84B1B58066E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&lt;/body&gt; </a:t>
          </a:r>
          <a:endParaRPr lang="en-US"/>
        </a:p>
      </dgm:t>
    </dgm:pt>
    <dgm:pt modelId="{81786985-5F6D-4891-BC1A-0A74F77DC4D4}" type="parTrans" cxnId="{7D0CD83A-5BC5-47CB-A8EE-66428EDCDB84}">
      <dgm:prSet/>
      <dgm:spPr/>
      <dgm:t>
        <a:bodyPr/>
        <a:lstStyle/>
        <a:p>
          <a:endParaRPr lang="en-US"/>
        </a:p>
      </dgm:t>
    </dgm:pt>
    <dgm:pt modelId="{B78E2C01-5B51-463A-AF77-CECC001FAE8A}" type="sibTrans" cxnId="{7D0CD83A-5BC5-47CB-A8EE-66428EDCDB84}">
      <dgm:prSet/>
      <dgm:spPr/>
      <dgm:t>
        <a:bodyPr/>
        <a:lstStyle/>
        <a:p>
          <a:endParaRPr lang="en-US"/>
        </a:p>
      </dgm:t>
    </dgm:pt>
    <dgm:pt modelId="{F6AB5198-1A3C-4FEB-BD75-EC6D6A109DA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2. Criar 6 linhas com tamanhos diferentes na mesma página.</a:t>
          </a:r>
          <a:endParaRPr lang="en-US"/>
        </a:p>
      </dgm:t>
    </dgm:pt>
    <dgm:pt modelId="{68677719-B313-45E9-AB77-9A663833E6CB}" type="parTrans" cxnId="{6A41E3B3-D013-4238-ABCE-1345BD29FACB}">
      <dgm:prSet/>
      <dgm:spPr/>
      <dgm:t>
        <a:bodyPr/>
        <a:lstStyle/>
        <a:p>
          <a:endParaRPr lang="en-US"/>
        </a:p>
      </dgm:t>
    </dgm:pt>
    <dgm:pt modelId="{061F9632-D8FF-47C7-AFEB-98A19F4846FB}" type="sibTrans" cxnId="{6A41E3B3-D013-4238-ABCE-1345BD29FACB}">
      <dgm:prSet/>
      <dgm:spPr/>
      <dgm:t>
        <a:bodyPr/>
        <a:lstStyle/>
        <a:p>
          <a:endParaRPr lang="en-US"/>
        </a:p>
      </dgm:t>
    </dgm:pt>
    <dgm:pt modelId="{53974DBA-8C34-4C0A-ACE2-F314854DC84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3. Criar 6 páginas com tamanhos de corpo diferentes (&lt;h1&gt;).</a:t>
          </a:r>
          <a:endParaRPr lang="en-US"/>
        </a:p>
      </dgm:t>
    </dgm:pt>
    <dgm:pt modelId="{4F81E3C9-BEE6-46BE-A673-D075663C8356}" type="parTrans" cxnId="{CAE57EBC-557B-485E-9DCC-E13D39AA894C}">
      <dgm:prSet/>
      <dgm:spPr/>
      <dgm:t>
        <a:bodyPr/>
        <a:lstStyle/>
        <a:p>
          <a:endParaRPr lang="en-US"/>
        </a:p>
      </dgm:t>
    </dgm:pt>
    <dgm:pt modelId="{2B50072E-23A9-4C65-97BC-AE0F5B9229D8}" type="sibTrans" cxnId="{CAE57EBC-557B-485E-9DCC-E13D39AA894C}">
      <dgm:prSet/>
      <dgm:spPr/>
      <dgm:t>
        <a:bodyPr/>
        <a:lstStyle/>
        <a:p>
          <a:endParaRPr lang="en-US"/>
        </a:p>
      </dgm:t>
    </dgm:pt>
    <dgm:pt modelId="{49B4592E-9217-4277-B6E6-B63EC9E08C5A}" type="pres">
      <dgm:prSet presAssocID="{0C885096-1CEE-4DD0-93F3-3FCD4C85DCA0}" presName="root" presStyleCnt="0">
        <dgm:presLayoutVars>
          <dgm:dir/>
          <dgm:resizeHandles val="exact"/>
        </dgm:presLayoutVars>
      </dgm:prSet>
      <dgm:spPr/>
    </dgm:pt>
    <dgm:pt modelId="{91D1656C-AC73-429D-9AD8-B7B6AF0D1D53}" type="pres">
      <dgm:prSet presAssocID="{0CB5EF25-3F74-4B32-9B1D-5D8DAE7B9F77}" presName="compNode" presStyleCnt="0"/>
      <dgm:spPr/>
    </dgm:pt>
    <dgm:pt modelId="{7823EAF5-612B-48F5-961D-1AA691F1D2CD}" type="pres">
      <dgm:prSet presAssocID="{0CB5EF25-3F74-4B32-9B1D-5D8DAE7B9F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rnal"/>
        </a:ext>
      </dgm:extLst>
    </dgm:pt>
    <dgm:pt modelId="{5C4E5FB0-EB0D-40C2-B705-FE94035FEFE6}" type="pres">
      <dgm:prSet presAssocID="{0CB5EF25-3F74-4B32-9B1D-5D8DAE7B9F77}" presName="iconSpace" presStyleCnt="0"/>
      <dgm:spPr/>
    </dgm:pt>
    <dgm:pt modelId="{73CB3030-3CA1-4015-82C7-6429971F0B07}" type="pres">
      <dgm:prSet presAssocID="{0CB5EF25-3F74-4B32-9B1D-5D8DAE7B9F77}" presName="parTx" presStyleLbl="revTx" presStyleIdx="0" presStyleCnt="6">
        <dgm:presLayoutVars>
          <dgm:chMax val="0"/>
          <dgm:chPref val="0"/>
        </dgm:presLayoutVars>
      </dgm:prSet>
      <dgm:spPr/>
    </dgm:pt>
    <dgm:pt modelId="{EB13190E-DD63-4D3D-8EC2-C0C8FB66FADD}" type="pres">
      <dgm:prSet presAssocID="{0CB5EF25-3F74-4B32-9B1D-5D8DAE7B9F77}" presName="txSpace" presStyleCnt="0"/>
      <dgm:spPr/>
    </dgm:pt>
    <dgm:pt modelId="{EFD1A56A-B32F-4093-B55D-B9C767B83D6C}" type="pres">
      <dgm:prSet presAssocID="{0CB5EF25-3F74-4B32-9B1D-5D8DAE7B9F77}" presName="desTx" presStyleLbl="revTx" presStyleIdx="1" presStyleCnt="6">
        <dgm:presLayoutVars/>
      </dgm:prSet>
      <dgm:spPr/>
    </dgm:pt>
    <dgm:pt modelId="{411B6EAB-9551-442C-810E-956A1DB9A8E1}" type="pres">
      <dgm:prSet presAssocID="{8863D49E-8DC0-4BD8-A011-825AAF95A0FD}" presName="sibTrans" presStyleCnt="0"/>
      <dgm:spPr/>
    </dgm:pt>
    <dgm:pt modelId="{DC117A2F-8FA0-4B26-9A5C-B86325BB1A14}" type="pres">
      <dgm:prSet presAssocID="{F6AB5198-1A3C-4FEB-BD75-EC6D6A109DA5}" presName="compNode" presStyleCnt="0"/>
      <dgm:spPr/>
    </dgm:pt>
    <dgm:pt modelId="{D29F60BA-FE10-4F58-80C0-E734CCE34CE9}" type="pres">
      <dgm:prSet presAssocID="{F6AB5198-1A3C-4FEB-BD75-EC6D6A109D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B99ECF3E-79A4-42B0-9864-46B74E2E8FC5}" type="pres">
      <dgm:prSet presAssocID="{F6AB5198-1A3C-4FEB-BD75-EC6D6A109DA5}" presName="iconSpace" presStyleCnt="0"/>
      <dgm:spPr/>
    </dgm:pt>
    <dgm:pt modelId="{F1047782-4B6C-42A4-B34C-A04B41D5F4C8}" type="pres">
      <dgm:prSet presAssocID="{F6AB5198-1A3C-4FEB-BD75-EC6D6A109DA5}" presName="parTx" presStyleLbl="revTx" presStyleIdx="2" presStyleCnt="6">
        <dgm:presLayoutVars>
          <dgm:chMax val="0"/>
          <dgm:chPref val="0"/>
        </dgm:presLayoutVars>
      </dgm:prSet>
      <dgm:spPr/>
    </dgm:pt>
    <dgm:pt modelId="{97BF695A-645D-4D1A-946C-76386E8E4EF5}" type="pres">
      <dgm:prSet presAssocID="{F6AB5198-1A3C-4FEB-BD75-EC6D6A109DA5}" presName="txSpace" presStyleCnt="0"/>
      <dgm:spPr/>
    </dgm:pt>
    <dgm:pt modelId="{30BE895D-5271-4121-870E-93C2F7A8AAAC}" type="pres">
      <dgm:prSet presAssocID="{F6AB5198-1A3C-4FEB-BD75-EC6D6A109DA5}" presName="desTx" presStyleLbl="revTx" presStyleIdx="3" presStyleCnt="6">
        <dgm:presLayoutVars/>
      </dgm:prSet>
      <dgm:spPr/>
    </dgm:pt>
    <dgm:pt modelId="{45CD2691-D417-434D-A67B-9462459729F7}" type="pres">
      <dgm:prSet presAssocID="{061F9632-D8FF-47C7-AFEB-98A19F4846FB}" presName="sibTrans" presStyleCnt="0"/>
      <dgm:spPr/>
    </dgm:pt>
    <dgm:pt modelId="{E53A35FD-B270-4B54-AA33-83745F0BD6CB}" type="pres">
      <dgm:prSet presAssocID="{53974DBA-8C34-4C0A-ACE2-F314854DC841}" presName="compNode" presStyleCnt="0"/>
      <dgm:spPr/>
    </dgm:pt>
    <dgm:pt modelId="{2546B164-999A-49B9-8520-FF3BFFBDBB0F}" type="pres">
      <dgm:prSet presAssocID="{53974DBA-8C34-4C0A-ACE2-F314854DC8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pel"/>
        </a:ext>
      </dgm:extLst>
    </dgm:pt>
    <dgm:pt modelId="{7AB69501-61AF-44E8-8230-1AD3F56DCE80}" type="pres">
      <dgm:prSet presAssocID="{53974DBA-8C34-4C0A-ACE2-F314854DC841}" presName="iconSpace" presStyleCnt="0"/>
      <dgm:spPr/>
    </dgm:pt>
    <dgm:pt modelId="{3772BECC-1542-46E2-BFE3-5378648DA998}" type="pres">
      <dgm:prSet presAssocID="{53974DBA-8C34-4C0A-ACE2-F314854DC841}" presName="parTx" presStyleLbl="revTx" presStyleIdx="4" presStyleCnt="6">
        <dgm:presLayoutVars>
          <dgm:chMax val="0"/>
          <dgm:chPref val="0"/>
        </dgm:presLayoutVars>
      </dgm:prSet>
      <dgm:spPr/>
    </dgm:pt>
    <dgm:pt modelId="{B9252929-338E-460D-B8C9-B56D32295E41}" type="pres">
      <dgm:prSet presAssocID="{53974DBA-8C34-4C0A-ACE2-F314854DC841}" presName="txSpace" presStyleCnt="0"/>
      <dgm:spPr/>
    </dgm:pt>
    <dgm:pt modelId="{683DF77C-7FE1-4939-A401-15845D84B7AF}" type="pres">
      <dgm:prSet presAssocID="{53974DBA-8C34-4C0A-ACE2-F314854DC841}" presName="desTx" presStyleLbl="revTx" presStyleIdx="5" presStyleCnt="6">
        <dgm:presLayoutVars/>
      </dgm:prSet>
      <dgm:spPr/>
    </dgm:pt>
  </dgm:ptLst>
  <dgm:cxnLst>
    <dgm:cxn modelId="{4BA37A0D-73D2-419A-A3EE-8A6169C15788}" type="presOf" srcId="{F6AB5198-1A3C-4FEB-BD75-EC6D6A109DA5}" destId="{F1047782-4B6C-42A4-B34C-A04B41D5F4C8}" srcOrd="0" destOrd="0" presId="urn:microsoft.com/office/officeart/2018/2/layout/IconLabelDescriptionList"/>
    <dgm:cxn modelId="{7E413C1C-E14A-4837-B938-E4ED6FF9FA3E}" type="presOf" srcId="{117FD80D-759B-4EAE-9F59-7771D355B40E}" destId="{EFD1A56A-B32F-4093-B55D-B9C767B83D6C}" srcOrd="0" destOrd="1" presId="urn:microsoft.com/office/officeart/2018/2/layout/IconLabelDescriptionList"/>
    <dgm:cxn modelId="{D0818521-2A4B-41A2-BD9B-2FC483162F34}" type="presOf" srcId="{53974DBA-8C34-4C0A-ACE2-F314854DC841}" destId="{3772BECC-1542-46E2-BFE3-5378648DA998}" srcOrd="0" destOrd="0" presId="urn:microsoft.com/office/officeart/2018/2/layout/IconLabelDescriptionList"/>
    <dgm:cxn modelId="{7D0CD83A-5BC5-47CB-A8EE-66428EDCDB84}" srcId="{0CB5EF25-3F74-4B32-9B1D-5D8DAE7B9F77}" destId="{F5FC2F83-4B3F-4BD0-87E6-84B1B58066E0}" srcOrd="3" destOrd="0" parTransId="{81786985-5F6D-4891-BC1A-0A74F77DC4D4}" sibTransId="{B78E2C01-5B51-463A-AF77-CECC001FAE8A}"/>
    <dgm:cxn modelId="{D02ED944-4F63-4D2C-9707-958EE4846D08}" type="presOf" srcId="{D13DF24C-DC9F-42A2-9BFD-9324E7B0D7FD}" destId="{EFD1A56A-B32F-4093-B55D-B9C767B83D6C}" srcOrd="0" destOrd="3" presId="urn:microsoft.com/office/officeart/2018/2/layout/IconLabelDescriptionList"/>
    <dgm:cxn modelId="{7E343246-7431-43CA-A927-20E227C5AE86}" type="presOf" srcId="{1A3B7C5F-A7CD-4FC2-B5A4-7DEED62F650A}" destId="{EFD1A56A-B32F-4093-B55D-B9C767B83D6C}" srcOrd="0" destOrd="2" presId="urn:microsoft.com/office/officeart/2018/2/layout/IconLabelDescriptionList"/>
    <dgm:cxn modelId="{7AE4AE4C-CBBB-4F9A-939B-E722843ACEC7}" type="presOf" srcId="{0CB5EF25-3F74-4B32-9B1D-5D8DAE7B9F77}" destId="{73CB3030-3CA1-4015-82C7-6429971F0B07}" srcOrd="0" destOrd="0" presId="urn:microsoft.com/office/officeart/2018/2/layout/IconLabelDescriptionList"/>
    <dgm:cxn modelId="{EDB5915F-9465-4411-8C77-4B7B8DE7C5B7}" type="presOf" srcId="{F5FC2F83-4B3F-4BD0-87E6-84B1B58066E0}" destId="{EFD1A56A-B32F-4093-B55D-B9C767B83D6C}" srcOrd="0" destOrd="4" presId="urn:microsoft.com/office/officeart/2018/2/layout/IconLabelDescriptionList"/>
    <dgm:cxn modelId="{809FBA90-3D83-4547-9FE1-B660358CFE68}" type="presOf" srcId="{0E1310A9-1956-4220-BEC9-E5E72D5A40F4}" destId="{EFD1A56A-B32F-4093-B55D-B9C767B83D6C}" srcOrd="0" destOrd="0" presId="urn:microsoft.com/office/officeart/2018/2/layout/IconLabelDescriptionList"/>
    <dgm:cxn modelId="{56D9D198-9568-4864-A725-8B1A0144BDFF}" type="presOf" srcId="{0C885096-1CEE-4DD0-93F3-3FCD4C85DCA0}" destId="{49B4592E-9217-4277-B6E6-B63EC9E08C5A}" srcOrd="0" destOrd="0" presId="urn:microsoft.com/office/officeart/2018/2/layout/IconLabelDescriptionList"/>
    <dgm:cxn modelId="{8BF4A0AE-CE6F-4F85-82D1-ADFD7375C11F}" srcId="{0C885096-1CEE-4DD0-93F3-3FCD4C85DCA0}" destId="{0CB5EF25-3F74-4B32-9B1D-5D8DAE7B9F77}" srcOrd="0" destOrd="0" parTransId="{704A0007-844B-47D7-BC71-B57E94505811}" sibTransId="{8863D49E-8DC0-4BD8-A011-825AAF95A0FD}"/>
    <dgm:cxn modelId="{A1B9F1AF-8112-4DEC-A232-E999946250B5}" srcId="{0CB5EF25-3F74-4B32-9B1D-5D8DAE7B9F77}" destId="{1A3B7C5F-A7CD-4FC2-B5A4-7DEED62F650A}" srcOrd="2" destOrd="0" parTransId="{BF2EE64C-A755-4A6C-A8D8-535C12871FEB}" sibTransId="{471F067F-C1B1-460E-AD39-297BC7087C23}"/>
    <dgm:cxn modelId="{D9E0BAB3-AED2-415F-8A93-63D2C910D188}" srcId="{1A3B7C5F-A7CD-4FC2-B5A4-7DEED62F650A}" destId="{D13DF24C-DC9F-42A2-9BFD-9324E7B0D7FD}" srcOrd="0" destOrd="0" parTransId="{5BB08E42-78F7-4109-90A5-92C52797EA7C}" sibTransId="{CF404A78-E550-432E-98A5-73EDE9C02BA3}"/>
    <dgm:cxn modelId="{6A41E3B3-D013-4238-ABCE-1345BD29FACB}" srcId="{0C885096-1CEE-4DD0-93F3-3FCD4C85DCA0}" destId="{F6AB5198-1A3C-4FEB-BD75-EC6D6A109DA5}" srcOrd="1" destOrd="0" parTransId="{68677719-B313-45E9-AB77-9A663833E6CB}" sibTransId="{061F9632-D8FF-47C7-AFEB-98A19F4846FB}"/>
    <dgm:cxn modelId="{CAE57EBC-557B-485E-9DCC-E13D39AA894C}" srcId="{0C885096-1CEE-4DD0-93F3-3FCD4C85DCA0}" destId="{53974DBA-8C34-4C0A-ACE2-F314854DC841}" srcOrd="2" destOrd="0" parTransId="{4F81E3C9-BEE6-46BE-A673-D075663C8356}" sibTransId="{2B50072E-23A9-4C65-97BC-AE0F5B9229D8}"/>
    <dgm:cxn modelId="{10F86FD3-F50A-4D77-AA29-C53F6C856EB4}" srcId="{0CB5EF25-3F74-4B32-9B1D-5D8DAE7B9F77}" destId="{117FD80D-759B-4EAE-9F59-7771D355B40E}" srcOrd="1" destOrd="0" parTransId="{2EC61025-620A-41D9-AC7A-700786A1F665}" sibTransId="{7AB11AC6-6035-41B7-BE17-795D0C46E69F}"/>
    <dgm:cxn modelId="{13E651FD-D073-442E-8C70-D92C06D471B6}" srcId="{0CB5EF25-3F74-4B32-9B1D-5D8DAE7B9F77}" destId="{0E1310A9-1956-4220-BEC9-E5E72D5A40F4}" srcOrd="0" destOrd="0" parTransId="{BF47BF2F-0D2D-48B8-8C1F-DFE0913A1EC6}" sibTransId="{4A3811A5-BA01-4CD7-84E4-C1D4BDB0B8A7}"/>
    <dgm:cxn modelId="{01412859-6A4A-4A7F-910F-B7CCF88A0079}" type="presParOf" srcId="{49B4592E-9217-4277-B6E6-B63EC9E08C5A}" destId="{91D1656C-AC73-429D-9AD8-B7B6AF0D1D53}" srcOrd="0" destOrd="0" presId="urn:microsoft.com/office/officeart/2018/2/layout/IconLabelDescriptionList"/>
    <dgm:cxn modelId="{2B57C545-8C95-45FF-8C8B-B66C10433401}" type="presParOf" srcId="{91D1656C-AC73-429D-9AD8-B7B6AF0D1D53}" destId="{7823EAF5-612B-48F5-961D-1AA691F1D2CD}" srcOrd="0" destOrd="0" presId="urn:microsoft.com/office/officeart/2018/2/layout/IconLabelDescriptionList"/>
    <dgm:cxn modelId="{DD0718CE-F68F-4887-AD87-5C37B68EFEDC}" type="presParOf" srcId="{91D1656C-AC73-429D-9AD8-B7B6AF0D1D53}" destId="{5C4E5FB0-EB0D-40C2-B705-FE94035FEFE6}" srcOrd="1" destOrd="0" presId="urn:microsoft.com/office/officeart/2018/2/layout/IconLabelDescriptionList"/>
    <dgm:cxn modelId="{3EDCAF6F-3C2A-4809-AC34-00B5E0A2BFA4}" type="presParOf" srcId="{91D1656C-AC73-429D-9AD8-B7B6AF0D1D53}" destId="{73CB3030-3CA1-4015-82C7-6429971F0B07}" srcOrd="2" destOrd="0" presId="urn:microsoft.com/office/officeart/2018/2/layout/IconLabelDescriptionList"/>
    <dgm:cxn modelId="{C8146C1B-D008-4DC2-A725-66CA5381DC6F}" type="presParOf" srcId="{91D1656C-AC73-429D-9AD8-B7B6AF0D1D53}" destId="{EB13190E-DD63-4D3D-8EC2-C0C8FB66FADD}" srcOrd="3" destOrd="0" presId="urn:microsoft.com/office/officeart/2018/2/layout/IconLabelDescriptionList"/>
    <dgm:cxn modelId="{94D8237E-0F07-4C38-92E2-FCDE635B4B44}" type="presParOf" srcId="{91D1656C-AC73-429D-9AD8-B7B6AF0D1D53}" destId="{EFD1A56A-B32F-4093-B55D-B9C767B83D6C}" srcOrd="4" destOrd="0" presId="urn:microsoft.com/office/officeart/2018/2/layout/IconLabelDescriptionList"/>
    <dgm:cxn modelId="{9E14449E-D2EC-4E60-8CBB-21B90821CCEB}" type="presParOf" srcId="{49B4592E-9217-4277-B6E6-B63EC9E08C5A}" destId="{411B6EAB-9551-442C-810E-956A1DB9A8E1}" srcOrd="1" destOrd="0" presId="urn:microsoft.com/office/officeart/2018/2/layout/IconLabelDescriptionList"/>
    <dgm:cxn modelId="{5E68539B-E052-4355-AFB3-4A3AFA3E67F8}" type="presParOf" srcId="{49B4592E-9217-4277-B6E6-B63EC9E08C5A}" destId="{DC117A2F-8FA0-4B26-9A5C-B86325BB1A14}" srcOrd="2" destOrd="0" presId="urn:microsoft.com/office/officeart/2018/2/layout/IconLabelDescriptionList"/>
    <dgm:cxn modelId="{A609D358-A67F-4857-A2BF-84DFE9C265BB}" type="presParOf" srcId="{DC117A2F-8FA0-4B26-9A5C-B86325BB1A14}" destId="{D29F60BA-FE10-4F58-80C0-E734CCE34CE9}" srcOrd="0" destOrd="0" presId="urn:microsoft.com/office/officeart/2018/2/layout/IconLabelDescriptionList"/>
    <dgm:cxn modelId="{8790EFE2-607B-4423-816F-5B2B1955F8C0}" type="presParOf" srcId="{DC117A2F-8FA0-4B26-9A5C-B86325BB1A14}" destId="{B99ECF3E-79A4-42B0-9864-46B74E2E8FC5}" srcOrd="1" destOrd="0" presId="urn:microsoft.com/office/officeart/2018/2/layout/IconLabelDescriptionList"/>
    <dgm:cxn modelId="{B6C285AD-AB2B-40D8-855A-432D92E4B07C}" type="presParOf" srcId="{DC117A2F-8FA0-4B26-9A5C-B86325BB1A14}" destId="{F1047782-4B6C-42A4-B34C-A04B41D5F4C8}" srcOrd="2" destOrd="0" presId="urn:microsoft.com/office/officeart/2018/2/layout/IconLabelDescriptionList"/>
    <dgm:cxn modelId="{42C381D8-6A94-469D-A091-FDED2160B52F}" type="presParOf" srcId="{DC117A2F-8FA0-4B26-9A5C-B86325BB1A14}" destId="{97BF695A-645D-4D1A-946C-76386E8E4EF5}" srcOrd="3" destOrd="0" presId="urn:microsoft.com/office/officeart/2018/2/layout/IconLabelDescriptionList"/>
    <dgm:cxn modelId="{A0F3E4DA-9771-442C-BECA-65F235657043}" type="presParOf" srcId="{DC117A2F-8FA0-4B26-9A5C-B86325BB1A14}" destId="{30BE895D-5271-4121-870E-93C2F7A8AAAC}" srcOrd="4" destOrd="0" presId="urn:microsoft.com/office/officeart/2018/2/layout/IconLabelDescriptionList"/>
    <dgm:cxn modelId="{D654CBB6-0916-4564-93CD-CEC0CCB4B4A3}" type="presParOf" srcId="{49B4592E-9217-4277-B6E6-B63EC9E08C5A}" destId="{45CD2691-D417-434D-A67B-9462459729F7}" srcOrd="3" destOrd="0" presId="urn:microsoft.com/office/officeart/2018/2/layout/IconLabelDescriptionList"/>
    <dgm:cxn modelId="{869A31CB-C36D-4BD2-A896-4150CE2B938B}" type="presParOf" srcId="{49B4592E-9217-4277-B6E6-B63EC9E08C5A}" destId="{E53A35FD-B270-4B54-AA33-83745F0BD6CB}" srcOrd="4" destOrd="0" presId="urn:microsoft.com/office/officeart/2018/2/layout/IconLabelDescriptionList"/>
    <dgm:cxn modelId="{AE78BA06-C8EC-4E0E-83F3-E3C19DD77786}" type="presParOf" srcId="{E53A35FD-B270-4B54-AA33-83745F0BD6CB}" destId="{2546B164-999A-49B9-8520-FF3BFFBDBB0F}" srcOrd="0" destOrd="0" presId="urn:microsoft.com/office/officeart/2018/2/layout/IconLabelDescriptionList"/>
    <dgm:cxn modelId="{7E6A962E-6EC5-4369-9890-0285A0FA97FB}" type="presParOf" srcId="{E53A35FD-B270-4B54-AA33-83745F0BD6CB}" destId="{7AB69501-61AF-44E8-8230-1AD3F56DCE80}" srcOrd="1" destOrd="0" presId="urn:microsoft.com/office/officeart/2018/2/layout/IconLabelDescriptionList"/>
    <dgm:cxn modelId="{D0E369FF-8A16-43BE-AB60-0AC84B8E9437}" type="presParOf" srcId="{E53A35FD-B270-4B54-AA33-83745F0BD6CB}" destId="{3772BECC-1542-46E2-BFE3-5378648DA998}" srcOrd="2" destOrd="0" presId="urn:microsoft.com/office/officeart/2018/2/layout/IconLabelDescriptionList"/>
    <dgm:cxn modelId="{C53EDF5B-0B17-43E4-9C67-685FF5C3B2A7}" type="presParOf" srcId="{E53A35FD-B270-4B54-AA33-83745F0BD6CB}" destId="{B9252929-338E-460D-B8C9-B56D32295E41}" srcOrd="3" destOrd="0" presId="urn:microsoft.com/office/officeart/2018/2/layout/IconLabelDescriptionList"/>
    <dgm:cxn modelId="{A9DCF951-9715-4096-AF55-894E599CA5BF}" type="presParOf" srcId="{E53A35FD-B270-4B54-AA33-83745F0BD6CB}" destId="{683DF77C-7FE1-4939-A401-15845D84B7A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960AA-F8DC-EA40-B318-1CFBE2926A4F}">
      <dsp:nvSpPr>
        <dsp:cNvPr id="0" name=""/>
        <dsp:cNvSpPr/>
      </dsp:nvSpPr>
      <dsp:spPr>
        <a:xfrm>
          <a:off x="0" y="5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3CEAB-BE3D-D240-A69E-6418ECE0F42B}">
      <dsp:nvSpPr>
        <dsp:cNvPr id="0" name=""/>
        <dsp:cNvSpPr/>
      </dsp:nvSpPr>
      <dsp:spPr>
        <a:xfrm>
          <a:off x="0" y="502"/>
          <a:ext cx="10515600" cy="5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&lt;html&gt;      .................serve para iniciar a página, no final podemos observar /html para finalizar.</a:t>
          </a:r>
          <a:endParaRPr lang="en-US" sz="2100" kern="1200"/>
        </a:p>
      </dsp:txBody>
      <dsp:txXfrm>
        <a:off x="0" y="502"/>
        <a:ext cx="10515600" cy="588138"/>
      </dsp:txXfrm>
    </dsp:sp>
    <dsp:sp modelId="{901EED27-1C04-1D41-A4AE-A16B06033714}">
      <dsp:nvSpPr>
        <dsp:cNvPr id="0" name=""/>
        <dsp:cNvSpPr/>
      </dsp:nvSpPr>
      <dsp:spPr>
        <a:xfrm>
          <a:off x="0" y="588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57D68-4B0D-0A40-AD81-2CE491A199B6}">
      <dsp:nvSpPr>
        <dsp:cNvPr id="0" name=""/>
        <dsp:cNvSpPr/>
      </dsp:nvSpPr>
      <dsp:spPr>
        <a:xfrm>
          <a:off x="0" y="588641"/>
          <a:ext cx="10515600" cy="5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&lt;</a:t>
          </a:r>
          <a:r>
            <a:rPr lang="pt-BR" sz="2100" kern="1200" dirty="0" err="1"/>
            <a:t>head</a:t>
          </a:r>
          <a:r>
            <a:rPr lang="pt-BR" sz="2100" kern="1200" dirty="0"/>
            <a:t>&gt;   ................... aqui damos início ao cabeçalho</a:t>
          </a:r>
          <a:endParaRPr lang="en-US" sz="2100" kern="1200" dirty="0"/>
        </a:p>
      </dsp:txBody>
      <dsp:txXfrm>
        <a:off x="0" y="588641"/>
        <a:ext cx="10515600" cy="588138"/>
      </dsp:txXfrm>
    </dsp:sp>
    <dsp:sp modelId="{DB4DF2E4-F325-784B-B0D7-102C61C86790}">
      <dsp:nvSpPr>
        <dsp:cNvPr id="0" name=""/>
        <dsp:cNvSpPr/>
      </dsp:nvSpPr>
      <dsp:spPr>
        <a:xfrm>
          <a:off x="0" y="117677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45B6F-777A-6A48-B9AD-C6963F0CBA33}">
      <dsp:nvSpPr>
        <dsp:cNvPr id="0" name=""/>
        <dsp:cNvSpPr/>
      </dsp:nvSpPr>
      <dsp:spPr>
        <a:xfrm>
          <a:off x="0" y="1176779"/>
          <a:ext cx="10515600" cy="5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&lt;title&gt;	EU	&lt;/title&gt; ..........title é o título da página, que fica no título da janela.</a:t>
          </a:r>
          <a:endParaRPr lang="en-US" sz="2100" kern="1200"/>
        </a:p>
      </dsp:txBody>
      <dsp:txXfrm>
        <a:off x="0" y="1176779"/>
        <a:ext cx="10515600" cy="588138"/>
      </dsp:txXfrm>
    </dsp:sp>
    <dsp:sp modelId="{BA8EAB8A-C739-674F-931A-1850BC9BFB7C}">
      <dsp:nvSpPr>
        <dsp:cNvPr id="0" name=""/>
        <dsp:cNvSpPr/>
      </dsp:nvSpPr>
      <dsp:spPr>
        <a:xfrm>
          <a:off x="0" y="176491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4ED3B7-A781-EE40-A29D-90EF079CFFA3}">
      <dsp:nvSpPr>
        <dsp:cNvPr id="0" name=""/>
        <dsp:cNvSpPr/>
      </dsp:nvSpPr>
      <dsp:spPr>
        <a:xfrm>
          <a:off x="0" y="1764918"/>
          <a:ext cx="10515600" cy="5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&lt;/head&gt;  ...................observamos o final do cabeçalho com /HEAD, sempre tem “/” para o fim.</a:t>
          </a:r>
          <a:endParaRPr lang="en-US" sz="2100" kern="1200"/>
        </a:p>
      </dsp:txBody>
      <dsp:txXfrm>
        <a:off x="0" y="1764918"/>
        <a:ext cx="10515600" cy="588138"/>
      </dsp:txXfrm>
    </dsp:sp>
    <dsp:sp modelId="{215EAD57-EF21-F44E-BD3C-1018B03D7ECD}">
      <dsp:nvSpPr>
        <dsp:cNvPr id="0" name=""/>
        <dsp:cNvSpPr/>
      </dsp:nvSpPr>
      <dsp:spPr>
        <a:xfrm>
          <a:off x="0" y="23530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7BEC3-34C3-9942-9774-052AB55D936F}">
      <dsp:nvSpPr>
        <dsp:cNvPr id="0" name=""/>
        <dsp:cNvSpPr/>
      </dsp:nvSpPr>
      <dsp:spPr>
        <a:xfrm>
          <a:off x="0" y="2353056"/>
          <a:ext cx="10515600" cy="5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&lt;body&gt;   ....body é o corpo, abaixo ficará todo conteúdo da página.</a:t>
          </a:r>
          <a:endParaRPr lang="en-US" sz="2100" kern="1200"/>
        </a:p>
      </dsp:txBody>
      <dsp:txXfrm>
        <a:off x="0" y="2353056"/>
        <a:ext cx="10515600" cy="588138"/>
      </dsp:txXfrm>
    </dsp:sp>
    <dsp:sp modelId="{20B231A5-9F24-1C4B-A8D2-404AD1B4FAD7}">
      <dsp:nvSpPr>
        <dsp:cNvPr id="0" name=""/>
        <dsp:cNvSpPr/>
      </dsp:nvSpPr>
      <dsp:spPr>
        <a:xfrm>
          <a:off x="0" y="294119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3E572-C600-D448-8E67-41C12F50A757}">
      <dsp:nvSpPr>
        <dsp:cNvPr id="0" name=""/>
        <dsp:cNvSpPr/>
      </dsp:nvSpPr>
      <dsp:spPr>
        <a:xfrm>
          <a:off x="0" y="2941195"/>
          <a:ext cx="10515600" cy="5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&lt;/body&gt; .....fim do conteúdo, do corpo.</a:t>
          </a:r>
          <a:endParaRPr lang="en-US" sz="2100" kern="1200"/>
        </a:p>
      </dsp:txBody>
      <dsp:txXfrm>
        <a:off x="0" y="2941195"/>
        <a:ext cx="10515600" cy="588138"/>
      </dsp:txXfrm>
    </dsp:sp>
    <dsp:sp modelId="{8D3536B5-85CD-F046-A802-F90B082FCEE2}">
      <dsp:nvSpPr>
        <dsp:cNvPr id="0" name=""/>
        <dsp:cNvSpPr/>
      </dsp:nvSpPr>
      <dsp:spPr>
        <a:xfrm>
          <a:off x="0" y="352933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5C56A-D0F4-EF4F-AA1E-D9A50897F93C}">
      <dsp:nvSpPr>
        <dsp:cNvPr id="0" name=""/>
        <dsp:cNvSpPr/>
      </dsp:nvSpPr>
      <dsp:spPr>
        <a:xfrm>
          <a:off x="0" y="3529333"/>
          <a:ext cx="10515600" cy="58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&lt;/html&gt;  ..... /HEAD é o fim da página.</a:t>
          </a:r>
          <a:endParaRPr lang="en-US" sz="2100" kern="1200"/>
        </a:p>
      </dsp:txBody>
      <dsp:txXfrm>
        <a:off x="0" y="3529333"/>
        <a:ext cx="10515600" cy="588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3EAF5-612B-48F5-961D-1AA691F1D2CD}">
      <dsp:nvSpPr>
        <dsp:cNvPr id="0" name=""/>
        <dsp:cNvSpPr/>
      </dsp:nvSpPr>
      <dsp:spPr>
        <a:xfrm>
          <a:off x="393" y="575068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B3030-3CA1-4015-82C7-6429971F0B07}">
      <dsp:nvSpPr>
        <dsp:cNvPr id="0" name=""/>
        <dsp:cNvSpPr/>
      </dsp:nvSpPr>
      <dsp:spPr>
        <a:xfrm>
          <a:off x="393" y="180124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500" kern="1200"/>
            <a:t>1. Criar 5 páginas com cabeçalho (titulo) e corpo (textos) diferentes. </a:t>
          </a:r>
          <a:endParaRPr lang="en-US" sz="1500" kern="1200"/>
        </a:p>
      </dsp:txBody>
      <dsp:txXfrm>
        <a:off x="393" y="1801248"/>
        <a:ext cx="3138750" cy="470812"/>
      </dsp:txXfrm>
    </dsp:sp>
    <dsp:sp modelId="{EFD1A56A-B32F-4093-B55D-B9C767B83D6C}">
      <dsp:nvSpPr>
        <dsp:cNvPr id="0" name=""/>
        <dsp:cNvSpPr/>
      </dsp:nvSpPr>
      <dsp:spPr>
        <a:xfrm>
          <a:off x="393" y="2331417"/>
          <a:ext cx="3138750" cy="121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Dentro do corpo (Body) podemos utilizar &lt;h1&gt;, &lt;h2&gt;, ..., &lt;h6&gt;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Exemplo: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&lt;body&gt;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100" kern="1200"/>
            <a:t>&lt;h1&gt; teste &lt;/h1&gt;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/>
            <a:t>&lt;/body&gt; </a:t>
          </a:r>
          <a:endParaRPr lang="en-US" sz="1100" kern="1200"/>
        </a:p>
      </dsp:txBody>
      <dsp:txXfrm>
        <a:off x="393" y="2331417"/>
        <a:ext cx="3138750" cy="1211488"/>
      </dsp:txXfrm>
    </dsp:sp>
    <dsp:sp modelId="{D29F60BA-FE10-4F58-80C0-E734CCE34CE9}">
      <dsp:nvSpPr>
        <dsp:cNvPr id="0" name=""/>
        <dsp:cNvSpPr/>
      </dsp:nvSpPr>
      <dsp:spPr>
        <a:xfrm>
          <a:off x="3688425" y="575068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47782-4B6C-42A4-B34C-A04B41D5F4C8}">
      <dsp:nvSpPr>
        <dsp:cNvPr id="0" name=""/>
        <dsp:cNvSpPr/>
      </dsp:nvSpPr>
      <dsp:spPr>
        <a:xfrm>
          <a:off x="3688425" y="180124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500" kern="1200"/>
            <a:t>2. Criar 6 linhas com tamanhos diferentes na mesma página.</a:t>
          </a:r>
          <a:endParaRPr lang="en-US" sz="1500" kern="1200"/>
        </a:p>
      </dsp:txBody>
      <dsp:txXfrm>
        <a:off x="3688425" y="1801248"/>
        <a:ext cx="3138750" cy="470812"/>
      </dsp:txXfrm>
    </dsp:sp>
    <dsp:sp modelId="{30BE895D-5271-4121-870E-93C2F7A8AAAC}">
      <dsp:nvSpPr>
        <dsp:cNvPr id="0" name=""/>
        <dsp:cNvSpPr/>
      </dsp:nvSpPr>
      <dsp:spPr>
        <a:xfrm>
          <a:off x="3688425" y="2331417"/>
          <a:ext cx="3138750" cy="121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6B164-999A-49B9-8520-FF3BFFBDBB0F}">
      <dsp:nvSpPr>
        <dsp:cNvPr id="0" name=""/>
        <dsp:cNvSpPr/>
      </dsp:nvSpPr>
      <dsp:spPr>
        <a:xfrm>
          <a:off x="7376456" y="575068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2BECC-1542-46E2-BFE3-5378648DA998}">
      <dsp:nvSpPr>
        <dsp:cNvPr id="0" name=""/>
        <dsp:cNvSpPr/>
      </dsp:nvSpPr>
      <dsp:spPr>
        <a:xfrm>
          <a:off x="7376456" y="180124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1500" kern="1200"/>
            <a:t>3. Criar 6 páginas com tamanhos de corpo diferentes (&lt;h1&gt;).</a:t>
          </a:r>
          <a:endParaRPr lang="en-US" sz="1500" kern="1200"/>
        </a:p>
      </dsp:txBody>
      <dsp:txXfrm>
        <a:off x="7376456" y="1801248"/>
        <a:ext cx="3138750" cy="470812"/>
      </dsp:txXfrm>
    </dsp:sp>
    <dsp:sp modelId="{683DF77C-7FE1-4939-A401-15845D84B7AF}">
      <dsp:nvSpPr>
        <dsp:cNvPr id="0" name=""/>
        <dsp:cNvSpPr/>
      </dsp:nvSpPr>
      <dsp:spPr>
        <a:xfrm>
          <a:off x="7376456" y="2331417"/>
          <a:ext cx="3138750" cy="1211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8F951-FBCD-664A-8443-E52FED7AC4A7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543B0-EB26-2C42-9AAF-8DBE28E6A9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622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08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7BF98-0752-828E-4548-AFCB1F028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39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>
                <a:solidFill>
                  <a:srgbClr val="28348A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5DB9C6-9A11-7CAA-C08A-A16D0EC3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3638"/>
            <a:ext cx="9144000" cy="7413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8AD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6107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5062C-E3B7-D89C-6963-B4051A9D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BF304B-D585-EAC0-50B1-3209CCBBE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2D28DC-AB13-1C87-404C-C1B764C1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BAC0E4-BE8E-4D3E-0DD9-E7B2A2AF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DA9F64-642D-9605-5510-F1A80CC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4B6D93-2609-B90F-B471-135FF1181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97FFF9-6792-D511-EDC0-648845E3C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7B1CB-B759-C2EC-43CE-58CE561C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51AE87-4DC1-6A54-F4B3-FD8053B6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82AAC6-FA4B-A09E-A414-43FA3464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79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44FA6-46FC-5765-2E4B-F7B5FB22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7B621-3CC8-2483-F491-1E8BA2F5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0605D-ABAF-F0E3-0DC2-3318A062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514F7D-DBDD-A20D-724B-0A43CB0F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430712-B339-7CAD-B7DF-36D3E958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B8897-94D6-ECA3-E068-93E50995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33463"/>
            <a:ext cx="10515600" cy="2852737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8DDBAB-9B22-8D78-0188-D50DFDC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13189"/>
            <a:ext cx="10515600" cy="557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11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1B0C6D-1E5C-CD16-F7F9-6CC9388E3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2546346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5DA85D0-B61A-125D-F1F2-D2EBECE511E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6830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B03D552-86AA-18BF-594F-F434045D10D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500" y="2549524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C28E6CD-0BB1-D065-B870-6A2FA54EEFD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966200" y="2549523"/>
            <a:ext cx="2324100" cy="25431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605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A65AD-B43A-3C1E-8C7B-FF8F130F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040AE3-4AA8-07BF-6A46-D9BEBC362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7E63A5-7260-D92A-D146-C1A51A5D7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91ED8BD-672B-5573-63BA-7BE115674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9A652C-8DD2-43C6-DB64-4061E3DBF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AF51E77-0230-8831-71DA-E60AF164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6776B4-2A93-A541-DAEB-DE6CF409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5D017B-7C16-13D7-38BD-EDFB5B0F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9136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E155B-1BB3-3997-601F-9D42882817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512424"/>
            <a:ext cx="10515600" cy="1325563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pt-BR" dirty="0"/>
              <a:t>1.1 Assunto</a:t>
            </a:r>
          </a:p>
        </p:txBody>
      </p:sp>
    </p:spTree>
    <p:extLst>
      <p:ext uri="{BB962C8B-B14F-4D97-AF65-F5344CB8AC3E}">
        <p14:creationId xmlns:p14="http://schemas.microsoft.com/office/powerpoint/2010/main" val="24728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4C50-CA7B-D775-6936-9E00C71E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39B1E-E024-05B2-E223-E6EAF0C1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0A2482-8FAE-D612-8762-CC6AAF745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390477-CF66-7A41-3B54-7F689F35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2309B-B29F-1FEB-7250-3482B0370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2ABB6-7AE8-4C73-142E-AE34CD79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282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EEAD6-5249-4166-B6C3-4A06890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F203126-2260-DF9B-A270-CB0599FCD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307B95D-E82F-E86E-1D34-80A83492B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37AC39-83B3-B211-96D6-10BCDF4E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AB831C-1479-45FE-B03B-CF7C4630009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86E1C1-4DBB-70DA-52BC-228D670C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AA66DD-9FE4-6C4F-50B2-91685EAA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20758E-127A-4CB7-80CC-E0D9EE23E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8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47439B-EA3D-8877-F4C9-81E1AC1D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A2A5A2-4BB4-AE06-E900-879AA324C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75067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8348A"/>
          </a:solidFill>
          <a:latin typeface="Ubuntu Medium" panose="020B06040306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Ubuntu" panose="020B05040306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pt_BR/history.php.ph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livrosdomaujor.com.br/html5css3/download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38F7E-E4A8-0E45-6687-BA90B6361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latin typeface="Ubuntu Medium"/>
              </a:rPr>
              <a:t>R e Marketing 2023</a:t>
            </a:r>
            <a:endParaRPr lang="pt-BR" dirty="0">
              <a:solidFill>
                <a:schemeClr val="bg1"/>
              </a:solidFill>
              <a:latin typeface="Ubuntu Medium"/>
            </a:endParaRPr>
          </a:p>
          <a:p>
            <a:r>
              <a:rPr lang="pt-BR" b="1" dirty="0">
                <a:solidFill>
                  <a:schemeClr val="bg1"/>
                </a:solidFill>
                <a:latin typeface="Ubuntu Medium"/>
              </a:rPr>
              <a:t>Relatório Comunicação e Marketing 2023</a:t>
            </a:r>
            <a:endParaRPr lang="pt-BR" dirty="0">
              <a:solidFill>
                <a:schemeClr val="bg1"/>
              </a:solidFill>
              <a:latin typeface="Ubuntu Medium"/>
            </a:endParaRPr>
          </a:p>
          <a:p>
            <a:r>
              <a:rPr lang="pt-BR" dirty="0">
                <a:latin typeface="Ubuntu Medium"/>
              </a:rPr>
              <a:t>Desenvolvimento Front </a:t>
            </a:r>
            <a:r>
              <a:rPr lang="pt-BR" dirty="0" err="1">
                <a:latin typeface="Ubuntu Medium"/>
              </a:rPr>
              <a:t>End</a:t>
            </a:r>
            <a:endParaRPr lang="pt-BR" dirty="0">
              <a:latin typeface="Ubuntu Medium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90D0FF-6D8B-DDBD-FA32-77D5F818A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8715" y="4634967"/>
            <a:ext cx="4796589" cy="741362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Profa. Sybelle Nogueira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599723A-9FFB-29FE-BA9E-AF4EC01A5D02}"/>
              </a:ext>
            </a:extLst>
          </p:cNvPr>
          <p:cNvSpPr txBox="1">
            <a:spLocks/>
          </p:cNvSpPr>
          <p:nvPr/>
        </p:nvSpPr>
        <p:spPr>
          <a:xfrm>
            <a:off x="1524000" y="2618048"/>
            <a:ext cx="8712968" cy="16219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00" kern="1200">
                <a:solidFill>
                  <a:srgbClr val="28348A"/>
                </a:solidFill>
                <a:latin typeface="Ubuntu Medium" panose="020B0604030602030204" pitchFamily="34" charset="0"/>
                <a:ea typeface="+mj-ea"/>
                <a:cs typeface="+mj-cs"/>
              </a:defRPr>
            </a:lvl1pPr>
          </a:lstStyle>
          <a:p>
            <a:br>
              <a:rPr lang="pt-BR" b="1" dirty="0"/>
            </a:br>
            <a:br>
              <a:rPr lang="pt-BR" b="1" dirty="0"/>
            </a:br>
            <a:r>
              <a:rPr lang="pt-BR" sz="3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AULA 1 –Introdução ao HTML</a:t>
            </a:r>
            <a:endParaRPr lang="pt-BR" sz="3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9219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268760"/>
            <a:ext cx="8428420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2F18FB9-1CB5-F73B-BB32-3827951B1F2D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572117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1012117"/>
            <a:ext cx="7200800" cy="500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DF3339D-0F46-AB27-87AB-34D8E6639BB8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245084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47529" y="980728"/>
            <a:ext cx="83012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u="sng" dirty="0"/>
              <a:t>Estrutura geral de um documento HTML</a:t>
            </a:r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738180"/>
            <a:ext cx="8424936" cy="347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08C47C-EE83-9550-0E88-7250C1415B53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360908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488" y="985143"/>
            <a:ext cx="8064896" cy="506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4F95171-4E00-C239-7CEE-33A905558C70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73245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947738"/>
            <a:ext cx="8511101" cy="507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8B0B2B0-843A-F946-AAFA-3C28DD95B6A3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96742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47529" y="980728"/>
            <a:ext cx="8301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Então vamos desenvolver o nosso primeiro exemplo de código HTML? Abram o Bloco de Notas e digitem o seguinte:</a:t>
            </a:r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679" y="2233841"/>
            <a:ext cx="8301263" cy="444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48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45368" y="692696"/>
            <a:ext cx="83012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No bloco de notas:</a:t>
            </a:r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897" y="1235371"/>
            <a:ext cx="6824543" cy="4592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4569BC5-9E4F-2A75-2CBC-77C6E217337A}"/>
              </a:ext>
            </a:extLst>
          </p:cNvPr>
          <p:cNvSpPr txBox="1"/>
          <p:nvPr/>
        </p:nvSpPr>
        <p:spPr>
          <a:xfrm>
            <a:off x="7988967" y="6059980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37512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47528" y="980728"/>
            <a:ext cx="84167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Vamos no menu “Arquivo” .... “Salvar como...” e no Nome: PrimeiraPagina.html e Tipo: Todos os arquivos (*.*)</a:t>
            </a:r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9C4573-CFE4-5A88-50B7-9347B496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47" y="1888669"/>
            <a:ext cx="7772400" cy="42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39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47529" y="980728"/>
            <a:ext cx="83012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Depois vamos clicar com o botão direito do mouse e Abrir com “Safari” ou “Google Chrome” ou “Firefox” </a:t>
            </a:r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FE4188-35E3-D263-159B-5463F212A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697" y="1888669"/>
            <a:ext cx="7772400" cy="473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44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847529" y="270927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847529" y="980728"/>
            <a:ext cx="83012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 vejam o resultado no Safari:</a:t>
            </a:r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5A90412-2E61-F7E5-0044-49CEF66D3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9" y="1463371"/>
            <a:ext cx="9291770" cy="441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B90A7-6520-3849-FCF4-3CA858B6D95C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pt-BR" dirty="0"/>
              <a:t>Agenda</a:t>
            </a:r>
            <a:br>
              <a:rPr lang="pt-BR" dirty="0"/>
            </a:br>
            <a:r>
              <a:rPr lang="pt-BR" sz="1100" dirty="0"/>
              <a:t>____________________________________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91E3F-AF7F-5A69-7159-71AC2836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279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pt-BR" dirty="0"/>
              <a:t>Apresentação docente</a:t>
            </a:r>
          </a:p>
          <a:p>
            <a:pPr>
              <a:lnSpc>
                <a:spcPct val="150000"/>
              </a:lnSpc>
            </a:pPr>
            <a:r>
              <a:rPr lang="pt-BR" dirty="0"/>
              <a:t>Apresentação da Disciplina</a:t>
            </a:r>
          </a:p>
          <a:p>
            <a:pPr>
              <a:lnSpc>
                <a:spcPct val="150000"/>
              </a:lnSpc>
            </a:pPr>
            <a:r>
              <a:rPr lang="pt-BR" dirty="0"/>
              <a:t>Introdução </a:t>
            </a:r>
            <a:r>
              <a:rPr lang="pt-BR" dirty="0" err="1"/>
              <a:t>html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/>
              <a:t>Apresentação do Plano de Ensino</a:t>
            </a:r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2E947-8595-675D-80C4-0645B658102F}"/>
              </a:ext>
            </a:extLst>
          </p:cNvPr>
          <p:cNvSpPr txBox="1"/>
          <p:nvPr/>
        </p:nvSpPr>
        <p:spPr>
          <a:xfrm>
            <a:off x="4853354" y="1230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148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DB0CA-CCE4-B1CF-8027-D00A5725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381167"/>
            <a:ext cx="10856495" cy="1325563"/>
          </a:xfrm>
        </p:spPr>
        <p:txBody>
          <a:bodyPr>
            <a:norm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Abra o Visual Studio Code e digite a estrutura abaixo:</a:t>
            </a:r>
            <a:endParaRPr lang="pt-B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60DF62-57BC-87CA-CA35-D1D4BC41B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730"/>
            <a:ext cx="10515600" cy="411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&lt;html&gt;</a:t>
            </a:r>
          </a:p>
          <a:p>
            <a:pPr marL="0" indent="0">
              <a:buNone/>
            </a:pPr>
            <a:r>
              <a:rPr lang="pt-BR"/>
              <a:t>&lt;head&gt;</a:t>
            </a:r>
          </a:p>
          <a:p>
            <a:pPr marL="0" indent="0">
              <a:buNone/>
            </a:pPr>
            <a:r>
              <a:rPr lang="pt-BR"/>
              <a:t>	&lt;title&gt;	EU	&lt;/title&gt;</a:t>
            </a:r>
          </a:p>
          <a:p>
            <a:pPr marL="0" indent="0">
              <a:buNone/>
            </a:pPr>
            <a:r>
              <a:rPr lang="pt-BR"/>
              <a:t>&lt;/head&gt;</a:t>
            </a:r>
          </a:p>
          <a:p>
            <a:pPr marL="0" indent="0">
              <a:buNone/>
            </a:pPr>
            <a:r>
              <a:rPr lang="pt-BR"/>
              <a:t>&lt;body&gt;</a:t>
            </a:r>
          </a:p>
          <a:p>
            <a:pPr marL="0" indent="0">
              <a:buNone/>
            </a:pPr>
            <a:r>
              <a:rPr lang="pt-BR"/>
              <a:t>&lt;/body&gt;</a:t>
            </a:r>
          </a:p>
          <a:p>
            <a:pPr marL="0" indent="0">
              <a:buNone/>
            </a:pPr>
            <a:r>
              <a:rPr lang="pt-BR"/>
              <a:t>&lt;/html&gt;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A068D26-B99A-434A-29FE-0EA011D8CBCB}"/>
              </a:ext>
            </a:extLst>
          </p:cNvPr>
          <p:cNvSpPr txBox="1"/>
          <p:nvPr/>
        </p:nvSpPr>
        <p:spPr>
          <a:xfrm>
            <a:off x="7434198" y="6012596"/>
            <a:ext cx="61001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Fonte: Prof. Fabiano Oliveira de Carvalho/UCB</a:t>
            </a:r>
            <a:r>
              <a:rPr lang="pt-BR" sz="1400" dirty="0">
                <a:effectLst/>
              </a:rPr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79457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DB0CA-CCE4-B1CF-8027-D00A5725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381167"/>
            <a:ext cx="10856495" cy="1325563"/>
          </a:xfrm>
        </p:spPr>
        <p:txBody>
          <a:bodyPr>
            <a:norm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funciona?</a:t>
            </a:r>
            <a:endParaRPr lang="pt-B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C8ADE01C-6369-5928-07F2-021E8685A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123793"/>
              </p:ext>
            </p:extLst>
          </p:nvPr>
        </p:nvGraphicFramePr>
        <p:xfrm>
          <a:off x="838200" y="1442105"/>
          <a:ext cx="105156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4BB91FF-AABC-C0A3-9323-894409F4E49F}"/>
              </a:ext>
            </a:extLst>
          </p:cNvPr>
          <p:cNvSpPr txBox="1"/>
          <p:nvPr/>
        </p:nvSpPr>
        <p:spPr>
          <a:xfrm>
            <a:off x="2253916" y="5560080"/>
            <a:ext cx="9761622" cy="37375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utilização do “&lt; &gt;” são comandos para executar o início ou final de uma etapa.</a:t>
            </a:r>
            <a:endParaRPr lang="pt-BR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617B22-19ED-4837-3001-4F9074E24C0B}"/>
              </a:ext>
            </a:extLst>
          </p:cNvPr>
          <p:cNvSpPr txBox="1"/>
          <p:nvPr/>
        </p:nvSpPr>
        <p:spPr>
          <a:xfrm>
            <a:off x="7559458" y="6106426"/>
            <a:ext cx="4039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Fonte: Prof. Fabiano Oliveira de Carvalho/UCB</a:t>
            </a:r>
            <a:r>
              <a:rPr lang="pt-BR" sz="1400" dirty="0">
                <a:effectLst/>
              </a:rPr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1554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DB0CA-CCE4-B1CF-8027-D00A5725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2" y="381167"/>
            <a:ext cx="10856495" cy="1325563"/>
          </a:xfrm>
        </p:spPr>
        <p:txBody>
          <a:bodyPr>
            <a:normAutofit/>
          </a:bodyPr>
          <a:lstStyle/>
          <a:p>
            <a:pPr indent="449580">
              <a:lnSpc>
                <a:spcPct val="10700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524156AB-B5F5-0F6E-56EA-2A59A5D8B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706730"/>
          <a:ext cx="10515600" cy="4117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4FFBA1F-732E-BDEB-F5F2-03307AB545CF}"/>
              </a:ext>
            </a:extLst>
          </p:cNvPr>
          <p:cNvSpPr txBox="1"/>
          <p:nvPr/>
        </p:nvSpPr>
        <p:spPr>
          <a:xfrm>
            <a:off x="7434198" y="6012596"/>
            <a:ext cx="3919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Fonte: Prof. Fabiano Oliveira de Carvalho/UCB</a:t>
            </a:r>
            <a:r>
              <a:rPr lang="pt-BR" sz="1400" dirty="0">
                <a:effectLst/>
              </a:rPr>
              <a:t> 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052195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114926" y="982409"/>
            <a:ext cx="996214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Times New Roman" pitchFamily="18" charset="0"/>
                <a:cs typeface="Times New Roman" pitchFamily="18" charset="0"/>
                <a:hlinkClick r:id="rId3"/>
              </a:rPr>
              <a:t>Livros:</a:t>
            </a: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ALVES, William Pereira. HTML &amp; CSS aprenda como construir páginas web. São Paulo: Expressa, 2021.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HAROLD,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Elliotte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R.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Refatorando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HTML. Porto Alegre: Bookman, 2010.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MARCOLINO, Anderson da Silva. Frameworks front end. São Paulo Conteúdo Saraiva 2021.recurso online ISBN 9786589965077.</a:t>
            </a:r>
          </a:p>
          <a:p>
            <a:endParaRPr lang="pt-BR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TEIXEIRA, Fabricio. Introdução e boas práticas em UX Design. São Paulo, SP: Casa do Código, 2015. 270 </a:t>
            </a:r>
            <a:r>
              <a:rPr lang="pt-BR" sz="2000" dirty="0" err="1">
                <a:latin typeface="Times New Roman" pitchFamily="18" charset="0"/>
                <a:cs typeface="Times New Roman" pitchFamily="18" charset="0"/>
              </a:rPr>
              <a:t>p.ISBN</a:t>
            </a: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 9788566250480</a:t>
            </a:r>
          </a:p>
          <a:p>
            <a:endParaRPr lang="pt-BR" sz="24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r>
              <a:rPr lang="pt-BR" sz="2400" dirty="0">
                <a:latin typeface="Times New Roman" pitchFamily="18" charset="0"/>
                <a:cs typeface="Times New Roman" pitchFamily="18" charset="0"/>
                <a:hlinkClick r:id="rId3"/>
              </a:rPr>
              <a:t>Site: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pt-BR" sz="2400" dirty="0"/>
              <a:t>h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ttps://</a:t>
            </a:r>
            <a:r>
              <a:rPr lang="pt-BR" sz="2400" dirty="0" err="1">
                <a:latin typeface="Times New Roman" pitchFamily="18" charset="0"/>
                <a:cs typeface="Times New Roman" pitchFamily="18" charset="0"/>
              </a:rPr>
              <a:t>html.com</a:t>
            </a:r>
            <a:r>
              <a:rPr lang="pt-BR" sz="2400" dirty="0">
                <a:latin typeface="Times New Roman" pitchFamily="18" charset="0"/>
                <a:cs typeface="Times New Roman" pitchFamily="18" charset="0"/>
              </a:rPr>
              <a:t>/</a:t>
            </a:r>
          </a:p>
          <a:p>
            <a:pPr algn="just"/>
            <a:br>
              <a:rPr lang="pt-BR" sz="3200" dirty="0"/>
            </a:b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0225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Referências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227911" y="980728"/>
            <a:ext cx="543453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Times New Roman" pitchFamily="18" charset="0"/>
                <a:cs typeface="Times New Roman" pitchFamily="18" charset="0"/>
                <a:hlinkClick r:id="rId3"/>
              </a:rPr>
              <a:t>Leitura Complementar: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SILVA, Maurício Samy. </a:t>
            </a:r>
            <a:r>
              <a:rPr lang="pt-BR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Fundamentos de HTML5 e CSS3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Novatec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Editora, 2018.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BR" sz="2800" dirty="0">
                <a:latin typeface="Times New Roman" pitchFamily="18" charset="0"/>
                <a:cs typeface="Times New Roman" pitchFamily="18" charset="0"/>
              </a:rPr>
              <a:t>Site:</a:t>
            </a:r>
          </a:p>
          <a:p>
            <a:r>
              <a:rPr lang="pt-BR" sz="2800" dirty="0">
                <a:hlinkClick r:id="rId4"/>
              </a:rPr>
              <a:t>https://livrosdomaujor.com.br/html5css3/download.html</a:t>
            </a:r>
            <a:endParaRPr lang="pt-BR" sz="2800" dirty="0"/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</a:endParaRPr>
          </a:p>
          <a:p>
            <a:endParaRPr lang="pt-BR" sz="2800" dirty="0">
              <a:latin typeface="Times New Roman" pitchFamily="18" charset="0"/>
              <a:cs typeface="Times New Roman" pitchFamily="18" charset="0"/>
              <a:hlinkClick r:id="rId3"/>
            </a:endParaRPr>
          </a:p>
          <a:p>
            <a:pPr algn="just"/>
            <a:endParaRPr lang="pt-BR" sz="2400" dirty="0"/>
          </a:p>
          <a:p>
            <a:pPr algn="just"/>
            <a:br>
              <a:rPr lang="pt-BR" sz="3200" dirty="0"/>
            </a:br>
            <a:endParaRPr lang="pt-BR" sz="3200" dirty="0"/>
          </a:p>
        </p:txBody>
      </p:sp>
      <p:pic>
        <p:nvPicPr>
          <p:cNvPr id="5" name="Imagem 4" descr="Imagem de vídeo game&#10;&#10;Descrição gerada automaticamente com confiança média">
            <a:extLst>
              <a:ext uri="{FF2B5EF4-FFF2-40B4-BE49-F238E27FC236}">
                <a16:creationId xmlns:a16="http://schemas.microsoft.com/office/drawing/2014/main" id="{27323935-3270-51CB-291A-A62483115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71" y="860514"/>
            <a:ext cx="3518815" cy="503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91544" y="1196753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sz="4800" dirty="0"/>
              <a:t>  Até a próxima aula...</a:t>
            </a:r>
          </a:p>
          <a:p>
            <a:endParaRPr lang="pt-BR" sz="4800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9F14243-169E-566D-B09A-0A4D8E13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33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08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70C9C5-AFFE-6B44-F589-4136054D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193" y="489507"/>
            <a:ext cx="3091607" cy="1655483"/>
          </a:xfrm>
        </p:spPr>
        <p:txBody>
          <a:bodyPr anchor="b">
            <a:normAutofit/>
          </a:bodyPr>
          <a:lstStyle/>
          <a:p>
            <a:r>
              <a:rPr lang="pt-BR" sz="3100"/>
              <a:t>Font-end e Back-end, qual a diferença?</a:t>
            </a:r>
          </a:p>
        </p:txBody>
      </p: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4538A87-CF20-3E16-B986-40ECAA0D9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4" r="1811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1EE732-5A7A-F666-F7B8-AD2EC9CA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193" y="2418408"/>
            <a:ext cx="2942813" cy="3540265"/>
          </a:xfrm>
        </p:spPr>
        <p:txBody>
          <a:bodyPr>
            <a:normAutofit/>
          </a:bodyPr>
          <a:lstStyle/>
          <a:p>
            <a:endParaRPr lang="en-US" sz="1700"/>
          </a:p>
          <a:p>
            <a:r>
              <a:rPr lang="en-US" sz="1700"/>
              <a:t>Front-end: Caracteriza-se pela interação com o usuários, através de site, aplicativos para celular, gerenciador de conteúdo.</a:t>
            </a:r>
          </a:p>
          <a:p>
            <a:endParaRPr lang="en-US" sz="1700"/>
          </a:p>
          <a:p>
            <a:r>
              <a:rPr lang="en-US" sz="1700"/>
              <a:t>Back-End: sistema com a regra de negócios e operações que são realizadas através do gerenciador de conteúdo, API.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6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rtes que compõem uma aplicação web: user, front-end e back-end">
            <a:extLst>
              <a:ext uri="{FF2B5EF4-FFF2-40B4-BE49-F238E27FC236}">
                <a16:creationId xmlns:a16="http://schemas.microsoft.com/office/drawing/2014/main" id="{3B06D892-3844-197E-1C76-9C0D308AE2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29763"/>
            <a:ext cx="10905066" cy="519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74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078" y="931370"/>
            <a:ext cx="8734408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5A12222-AC1A-ED02-D245-C5DB531B4E77}"/>
              </a:ext>
            </a:extLst>
          </p:cNvPr>
          <p:cNvSpPr txBox="1"/>
          <p:nvPr/>
        </p:nvSpPr>
        <p:spPr>
          <a:xfrm>
            <a:off x="7988967" y="6068990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19103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1" y="877506"/>
            <a:ext cx="7776863" cy="5262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AA59746-723C-0CE2-E740-F5EDDEEA8B6B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5792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962025"/>
            <a:ext cx="8186489" cy="493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C9C2AD-04C3-A894-FB20-22B093C9FEDE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59644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890588"/>
            <a:ext cx="8205539" cy="5169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295347C-4AA0-C72C-E22D-076521377431}"/>
              </a:ext>
            </a:extLst>
          </p:cNvPr>
          <p:cNvSpPr txBox="1"/>
          <p:nvPr/>
        </p:nvSpPr>
        <p:spPr>
          <a:xfrm>
            <a:off x="7988967" y="6043938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175073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35560" y="58614"/>
            <a:ext cx="7920880" cy="634082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Introdução a Linguagem HTML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955283"/>
            <a:ext cx="8208912" cy="501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D6F1B20-6641-431C-6E5F-A4506DE9C32D}"/>
              </a:ext>
            </a:extLst>
          </p:cNvPr>
          <p:cNvSpPr txBox="1"/>
          <p:nvPr/>
        </p:nvSpPr>
        <p:spPr>
          <a:xfrm>
            <a:off x="7988967" y="6059980"/>
            <a:ext cx="4203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dirty="0"/>
              <a:t>Fonte: Prof. João Paulo Pimentel/UCB</a:t>
            </a:r>
          </a:p>
        </p:txBody>
      </p:sp>
    </p:spTree>
    <p:extLst>
      <p:ext uri="{BB962C8B-B14F-4D97-AF65-F5344CB8AC3E}">
        <p14:creationId xmlns:p14="http://schemas.microsoft.com/office/powerpoint/2010/main" val="1413026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6e095c-695b-4c23-a684-e3b331175e72">
      <Terms xmlns="http://schemas.microsoft.com/office/infopath/2007/PartnerControls"/>
    </lcf76f155ced4ddcb4097134ff3c332f>
    <TaxCatchAll xmlns="d5a0ab82-f119-4daa-9d86-09b222a16b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2E1690CA9ADD4B8BCC11F75F65969D" ma:contentTypeVersion="17" ma:contentTypeDescription="Crie um novo documento." ma:contentTypeScope="" ma:versionID="a0f5bed939a67a1c56631367cdc63ace">
  <xsd:schema xmlns:xsd="http://www.w3.org/2001/XMLSchema" xmlns:xs="http://www.w3.org/2001/XMLSchema" xmlns:p="http://schemas.microsoft.com/office/2006/metadata/properties" xmlns:ns2="d5a0ab82-f119-4daa-9d86-09b222a16b6d" xmlns:ns3="de6e095c-695b-4c23-a684-e3b331175e72" targetNamespace="http://schemas.microsoft.com/office/2006/metadata/properties" ma:root="true" ma:fieldsID="d2ec6717aeae50ba7948391ca495829f" ns2:_="" ns3:_="">
    <xsd:import namespace="d5a0ab82-f119-4daa-9d86-09b222a16b6d"/>
    <xsd:import namespace="de6e095c-695b-4c23-a684-e3b331175e7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2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a0ab82-f119-4daa-9d86-09b222a16b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74127c0-0ddb-4043-9d58-1533d6d85844}" ma:internalName="TaxCatchAll" ma:showField="CatchAllData" ma:web="d5a0ab82-f119-4daa-9d86-09b222a16b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e095c-695b-4c23-a684-e3b331175e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6b092f4e-84dc-489a-a539-142d6dd745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3E7F09-91AE-4199-B1E4-37F331F9BF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D45F4-797D-4E0F-8948-3413093FB049}">
  <ds:schemaRefs>
    <ds:schemaRef ds:uri="http://schemas.microsoft.com/office/2006/metadata/properties"/>
    <ds:schemaRef ds:uri="http://schemas.microsoft.com/office/infopath/2007/PartnerControls"/>
    <ds:schemaRef ds:uri="de6e095c-695b-4c23-a684-e3b331175e72"/>
    <ds:schemaRef ds:uri="d5a0ab82-f119-4daa-9d86-09b222a16b6d"/>
  </ds:schemaRefs>
</ds:datastoreItem>
</file>

<file path=customXml/itemProps3.xml><?xml version="1.0" encoding="utf-8"?>
<ds:datastoreItem xmlns:ds="http://schemas.openxmlformats.org/officeDocument/2006/customXml" ds:itemID="{7A89C9CF-A542-4AEF-B69B-E082665373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a0ab82-f119-4daa-9d86-09b222a16b6d"/>
    <ds:schemaRef ds:uri="de6e095c-695b-4c23-a684-e3b331175e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3275</TotalTime>
  <Words>758</Words>
  <Application>Microsoft Macintosh PowerPoint</Application>
  <PresentationFormat>Widescreen</PresentationFormat>
  <Paragraphs>113</Paragraphs>
  <Slides>26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Times New Roman</vt:lpstr>
      <vt:lpstr>Ubuntu</vt:lpstr>
      <vt:lpstr>Ubuntu Medium</vt:lpstr>
      <vt:lpstr>Tema do Office</vt:lpstr>
      <vt:lpstr>R e Marketing 2023 Relatório Comunicação e Marketing 2023 Desenvolvimento Front End</vt:lpstr>
      <vt:lpstr>Agenda ____________________________________</vt:lpstr>
      <vt:lpstr>Font-end e Back-end, qual a diferença?</vt:lpstr>
      <vt:lpstr>Apresentação do PowerPoint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Introdução a Linguagem HTML</vt:lpstr>
      <vt:lpstr>Abra o Visual Studio Code e digite a estrutura abaixo:</vt:lpstr>
      <vt:lpstr>Como funciona?</vt:lpstr>
      <vt:lpstr>Exercícios</vt:lpstr>
      <vt:lpstr>Referências</vt:lpstr>
      <vt:lpstr>Referências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Carolina do Carmo Pereira</dc:creator>
  <cp:lastModifiedBy>SYBELLE NOGUEIRA BATISTA GOMES</cp:lastModifiedBy>
  <cp:revision>21</cp:revision>
  <dcterms:created xsi:type="dcterms:W3CDTF">2023-01-23T20:44:10Z</dcterms:created>
  <dcterms:modified xsi:type="dcterms:W3CDTF">2023-04-03T17:11:32Z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0x0101007A2E1690CA9ADD4B8BCC11F75F65969D</vt:lpwstr>
  </property>
  <property fmtid="{D5CDD505-2E9C-101B-9397-08002B2CF9AE}" pid="3" name="MediaServiceImageTags">
    <vt:lpwstr/>
  </property>
</Properties>
</file>