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sldIdLst>
    <p:sldId id="256" r:id="rId5"/>
    <p:sldId id="287" r:id="rId6"/>
    <p:sldId id="410" r:id="rId7"/>
    <p:sldId id="411" r:id="rId8"/>
    <p:sldId id="412" r:id="rId9"/>
    <p:sldId id="413" r:id="rId10"/>
    <p:sldId id="414" r:id="rId11"/>
    <p:sldId id="424" r:id="rId12"/>
    <p:sldId id="415" r:id="rId13"/>
    <p:sldId id="416" r:id="rId14"/>
    <p:sldId id="417" r:id="rId15"/>
    <p:sldId id="419" r:id="rId16"/>
    <p:sldId id="418" r:id="rId17"/>
    <p:sldId id="420" r:id="rId18"/>
    <p:sldId id="421" r:id="rId19"/>
    <p:sldId id="422" r:id="rId20"/>
    <p:sldId id="423" r:id="rId21"/>
    <p:sldId id="425" r:id="rId22"/>
    <p:sldId id="426" r:id="rId23"/>
    <p:sldId id="427" r:id="rId24"/>
    <p:sldId id="428" r:id="rId25"/>
    <p:sldId id="429" r:id="rId26"/>
    <p:sldId id="430" r:id="rId27"/>
    <p:sldId id="431" r:id="rId28"/>
    <p:sldId id="432" r:id="rId29"/>
    <p:sldId id="408" r:id="rId30"/>
    <p:sldId id="388" r:id="rId31"/>
    <p:sldId id="313" r:id="rId32"/>
    <p:sldId id="259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48A"/>
    <a:srgbClr val="008A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93" autoAdjust="0"/>
    <p:restoredTop sz="94660"/>
  </p:normalViewPr>
  <p:slideViewPr>
    <p:cSldViewPr snapToGrid="0">
      <p:cViewPr varScale="1">
        <p:scale>
          <a:sx n="99" d="100"/>
          <a:sy n="99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C36F69-5DA0-4AF2-8150-648DCD64B06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473585C-FA03-4E3C-BCBE-59E970468EB3}">
      <dgm:prSet/>
      <dgm:spPr/>
      <dgm:t>
        <a:bodyPr/>
        <a:lstStyle/>
        <a:p>
          <a:r>
            <a:rPr lang="pt-BR"/>
            <a:t>Tabelas em HTML</a:t>
          </a:r>
          <a:endParaRPr lang="en-US"/>
        </a:p>
      </dgm:t>
    </dgm:pt>
    <dgm:pt modelId="{E0CCF59C-DB6A-4630-9CF3-DA97B8825F9C}" type="parTrans" cxnId="{DB5FA37C-ED5F-485C-ABAD-09F18201B4C1}">
      <dgm:prSet/>
      <dgm:spPr/>
      <dgm:t>
        <a:bodyPr/>
        <a:lstStyle/>
        <a:p>
          <a:endParaRPr lang="en-US"/>
        </a:p>
      </dgm:t>
    </dgm:pt>
    <dgm:pt modelId="{DC728DC1-919A-40F8-81A4-4818CD5F8FED}" type="sibTrans" cxnId="{DB5FA37C-ED5F-485C-ABAD-09F18201B4C1}">
      <dgm:prSet/>
      <dgm:spPr/>
      <dgm:t>
        <a:bodyPr/>
        <a:lstStyle/>
        <a:p>
          <a:endParaRPr lang="en-US"/>
        </a:p>
      </dgm:t>
    </dgm:pt>
    <dgm:pt modelId="{91641956-CB22-481F-9361-1638049226B6}">
      <dgm:prSet/>
      <dgm:spPr/>
      <dgm:t>
        <a:bodyPr/>
        <a:lstStyle/>
        <a:p>
          <a:r>
            <a:rPr lang="pt-BR"/>
            <a:t>Tag &lt;table&gt;</a:t>
          </a:r>
          <a:endParaRPr lang="en-US"/>
        </a:p>
      </dgm:t>
    </dgm:pt>
    <dgm:pt modelId="{3A3FC25E-761C-456D-8ECC-CEAB5FA9D76A}" type="parTrans" cxnId="{8AA581A1-EDAA-43B4-B768-75CA3387FAD8}">
      <dgm:prSet/>
      <dgm:spPr/>
      <dgm:t>
        <a:bodyPr/>
        <a:lstStyle/>
        <a:p>
          <a:endParaRPr lang="en-US"/>
        </a:p>
      </dgm:t>
    </dgm:pt>
    <dgm:pt modelId="{DD86AD42-E8A5-46AC-BD38-08AAF384D4A4}" type="sibTrans" cxnId="{8AA581A1-EDAA-43B4-B768-75CA3387FAD8}">
      <dgm:prSet/>
      <dgm:spPr/>
      <dgm:t>
        <a:bodyPr/>
        <a:lstStyle/>
        <a:p>
          <a:endParaRPr lang="en-US"/>
        </a:p>
      </dgm:t>
    </dgm:pt>
    <dgm:pt modelId="{9228E1BF-B7EC-44F2-82EE-D6A4F7483C60}">
      <dgm:prSet/>
      <dgm:spPr/>
      <dgm:t>
        <a:bodyPr/>
        <a:lstStyle/>
        <a:p>
          <a:r>
            <a:rPr lang="pt-BR"/>
            <a:t>Atributos da tag &lt;table&gt;</a:t>
          </a:r>
          <a:endParaRPr lang="en-US"/>
        </a:p>
      </dgm:t>
    </dgm:pt>
    <dgm:pt modelId="{E48DBD9B-683E-41DB-B63E-23B2B23056DF}" type="parTrans" cxnId="{8023DE64-20B9-4101-A6B3-EFF0B99326B5}">
      <dgm:prSet/>
      <dgm:spPr/>
      <dgm:t>
        <a:bodyPr/>
        <a:lstStyle/>
        <a:p>
          <a:endParaRPr lang="en-US"/>
        </a:p>
      </dgm:t>
    </dgm:pt>
    <dgm:pt modelId="{D3A1C094-E8FD-45D9-B9B6-4A0983A5A1F9}" type="sibTrans" cxnId="{8023DE64-20B9-4101-A6B3-EFF0B99326B5}">
      <dgm:prSet/>
      <dgm:spPr/>
      <dgm:t>
        <a:bodyPr/>
        <a:lstStyle/>
        <a:p>
          <a:endParaRPr lang="en-US"/>
        </a:p>
      </dgm:t>
    </dgm:pt>
    <dgm:pt modelId="{1A5B1279-DBB0-48C0-85BE-C58EB608B762}">
      <dgm:prSet/>
      <dgm:spPr/>
      <dgm:t>
        <a:bodyPr/>
        <a:lstStyle/>
        <a:p>
          <a:r>
            <a:rPr lang="pt-BR"/>
            <a:t>Tags &lt;th&gt; &lt;tr&gt; &lt;td&gt; &lt;caption&gt; &lt;thead&gt; &lt;tfoot&gt; &lt;tbody&gt;</a:t>
          </a:r>
          <a:endParaRPr lang="en-US"/>
        </a:p>
      </dgm:t>
    </dgm:pt>
    <dgm:pt modelId="{CFECDD1F-33CE-425A-910F-78439C5BCEDE}" type="parTrans" cxnId="{B9A7C5CF-2F3D-4AC3-B524-B2E19CC7BE1D}">
      <dgm:prSet/>
      <dgm:spPr/>
      <dgm:t>
        <a:bodyPr/>
        <a:lstStyle/>
        <a:p>
          <a:endParaRPr lang="en-US"/>
        </a:p>
      </dgm:t>
    </dgm:pt>
    <dgm:pt modelId="{D06BCE25-552C-4787-941C-03F250A78D50}" type="sibTrans" cxnId="{B9A7C5CF-2F3D-4AC3-B524-B2E19CC7BE1D}">
      <dgm:prSet/>
      <dgm:spPr/>
      <dgm:t>
        <a:bodyPr/>
        <a:lstStyle/>
        <a:p>
          <a:endParaRPr lang="en-US"/>
        </a:p>
      </dgm:t>
    </dgm:pt>
    <dgm:pt modelId="{9917B328-D905-4A8A-8849-F5DF002DC910}">
      <dgm:prSet/>
      <dgm:spPr/>
      <dgm:t>
        <a:bodyPr/>
        <a:lstStyle/>
        <a:p>
          <a:r>
            <a:rPr lang="pt-BR"/>
            <a:t>Cores no fundo</a:t>
          </a:r>
          <a:endParaRPr lang="en-US"/>
        </a:p>
      </dgm:t>
    </dgm:pt>
    <dgm:pt modelId="{498D9631-AB12-4DD6-9F1E-09BF08FAE11D}" type="parTrans" cxnId="{F42EA3FF-9345-4FDF-961E-037515F34BB5}">
      <dgm:prSet/>
      <dgm:spPr/>
      <dgm:t>
        <a:bodyPr/>
        <a:lstStyle/>
        <a:p>
          <a:endParaRPr lang="en-US"/>
        </a:p>
      </dgm:t>
    </dgm:pt>
    <dgm:pt modelId="{385CB7D7-0363-4DB8-8E1B-68CFDB6AD89D}" type="sibTrans" cxnId="{F42EA3FF-9345-4FDF-961E-037515F34BB5}">
      <dgm:prSet/>
      <dgm:spPr/>
      <dgm:t>
        <a:bodyPr/>
        <a:lstStyle/>
        <a:p>
          <a:endParaRPr lang="en-US"/>
        </a:p>
      </dgm:t>
    </dgm:pt>
    <dgm:pt modelId="{7AA23D36-E31B-428F-AF70-E6D743A52365}">
      <dgm:prSet/>
      <dgm:spPr/>
      <dgm:t>
        <a:bodyPr/>
        <a:lstStyle/>
        <a:p>
          <a:r>
            <a:rPr lang="pt-BR"/>
            <a:t>Imagens no fundo</a:t>
          </a:r>
          <a:endParaRPr lang="en-US"/>
        </a:p>
      </dgm:t>
    </dgm:pt>
    <dgm:pt modelId="{5470F051-F674-4312-9222-1DE09E33E386}" type="parTrans" cxnId="{CDE2AB4B-5C1A-4A7C-BBBE-6B0EFB419FE4}">
      <dgm:prSet/>
      <dgm:spPr/>
      <dgm:t>
        <a:bodyPr/>
        <a:lstStyle/>
        <a:p>
          <a:endParaRPr lang="en-US"/>
        </a:p>
      </dgm:t>
    </dgm:pt>
    <dgm:pt modelId="{89823DDC-27B3-4455-B76C-B0069934A8D4}" type="sibTrans" cxnId="{CDE2AB4B-5C1A-4A7C-BBBE-6B0EFB419FE4}">
      <dgm:prSet/>
      <dgm:spPr/>
      <dgm:t>
        <a:bodyPr/>
        <a:lstStyle/>
        <a:p>
          <a:endParaRPr lang="en-US"/>
        </a:p>
      </dgm:t>
    </dgm:pt>
    <dgm:pt modelId="{69FCE673-09B5-49BE-A1AB-9B39B2FF5333}">
      <dgm:prSet/>
      <dgm:spPr/>
      <dgm:t>
        <a:bodyPr/>
        <a:lstStyle/>
        <a:p>
          <a:r>
            <a:rPr lang="pt-BR"/>
            <a:t>Desenvolvimento de páginas WEB.</a:t>
          </a:r>
          <a:endParaRPr lang="en-US"/>
        </a:p>
      </dgm:t>
    </dgm:pt>
    <dgm:pt modelId="{67CACB50-5B18-4339-BECA-B201F6434B14}" type="parTrans" cxnId="{153F43CA-A5EA-4A6E-9694-FD7AFC9F0F9D}">
      <dgm:prSet/>
      <dgm:spPr/>
      <dgm:t>
        <a:bodyPr/>
        <a:lstStyle/>
        <a:p>
          <a:endParaRPr lang="en-US"/>
        </a:p>
      </dgm:t>
    </dgm:pt>
    <dgm:pt modelId="{A63A2361-07B6-4D2F-ACE6-355B7A2C018A}" type="sibTrans" cxnId="{153F43CA-A5EA-4A6E-9694-FD7AFC9F0F9D}">
      <dgm:prSet/>
      <dgm:spPr/>
      <dgm:t>
        <a:bodyPr/>
        <a:lstStyle/>
        <a:p>
          <a:endParaRPr lang="en-US"/>
        </a:p>
      </dgm:t>
    </dgm:pt>
    <dgm:pt modelId="{0BD49DE3-60FF-8240-86FC-031B4ED978E2}" type="pres">
      <dgm:prSet presAssocID="{73C36F69-5DA0-4AF2-8150-648DCD64B06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4B1ACAE-4FCB-0743-8015-75672BB7F876}" type="pres">
      <dgm:prSet presAssocID="{5473585C-FA03-4E3C-BCBE-59E970468EB3}" presName="hierRoot1" presStyleCnt="0"/>
      <dgm:spPr/>
    </dgm:pt>
    <dgm:pt modelId="{B27AED1D-6468-EE45-8BC6-A16A4939D812}" type="pres">
      <dgm:prSet presAssocID="{5473585C-FA03-4E3C-BCBE-59E970468EB3}" presName="composite" presStyleCnt="0"/>
      <dgm:spPr/>
    </dgm:pt>
    <dgm:pt modelId="{DEF01BF0-D35F-3A42-9BBF-86B0108F6DCF}" type="pres">
      <dgm:prSet presAssocID="{5473585C-FA03-4E3C-BCBE-59E970468EB3}" presName="background" presStyleLbl="node0" presStyleIdx="0" presStyleCnt="2"/>
      <dgm:spPr/>
    </dgm:pt>
    <dgm:pt modelId="{5F06E68D-1A81-7B43-8D3B-4EB81A29F458}" type="pres">
      <dgm:prSet presAssocID="{5473585C-FA03-4E3C-BCBE-59E970468EB3}" presName="text" presStyleLbl="fgAcc0" presStyleIdx="0" presStyleCnt="2">
        <dgm:presLayoutVars>
          <dgm:chPref val="3"/>
        </dgm:presLayoutVars>
      </dgm:prSet>
      <dgm:spPr/>
    </dgm:pt>
    <dgm:pt modelId="{FC37381A-37AB-BF4E-9294-D3A70770FD98}" type="pres">
      <dgm:prSet presAssocID="{5473585C-FA03-4E3C-BCBE-59E970468EB3}" presName="hierChild2" presStyleCnt="0"/>
      <dgm:spPr/>
    </dgm:pt>
    <dgm:pt modelId="{3D141CCD-3A0A-F54D-9E00-4B108845281C}" type="pres">
      <dgm:prSet presAssocID="{3A3FC25E-761C-456D-8ECC-CEAB5FA9D76A}" presName="Name10" presStyleLbl="parChTrans1D2" presStyleIdx="0" presStyleCnt="5"/>
      <dgm:spPr/>
    </dgm:pt>
    <dgm:pt modelId="{F3A0CE00-D8AB-E546-BB92-ADD485E9B4C4}" type="pres">
      <dgm:prSet presAssocID="{91641956-CB22-481F-9361-1638049226B6}" presName="hierRoot2" presStyleCnt="0"/>
      <dgm:spPr/>
    </dgm:pt>
    <dgm:pt modelId="{D9A910B5-928D-B148-BEB2-7A7205CD1963}" type="pres">
      <dgm:prSet presAssocID="{91641956-CB22-481F-9361-1638049226B6}" presName="composite2" presStyleCnt="0"/>
      <dgm:spPr/>
    </dgm:pt>
    <dgm:pt modelId="{1F5C5446-A77D-E846-9B93-01FA81F2C54F}" type="pres">
      <dgm:prSet presAssocID="{91641956-CB22-481F-9361-1638049226B6}" presName="background2" presStyleLbl="node2" presStyleIdx="0" presStyleCnt="5"/>
      <dgm:spPr/>
    </dgm:pt>
    <dgm:pt modelId="{6CC1B261-C044-BB41-BFB9-727449966E9C}" type="pres">
      <dgm:prSet presAssocID="{91641956-CB22-481F-9361-1638049226B6}" presName="text2" presStyleLbl="fgAcc2" presStyleIdx="0" presStyleCnt="5">
        <dgm:presLayoutVars>
          <dgm:chPref val="3"/>
        </dgm:presLayoutVars>
      </dgm:prSet>
      <dgm:spPr/>
    </dgm:pt>
    <dgm:pt modelId="{76FABB30-1079-C449-8EA0-151F89015C7B}" type="pres">
      <dgm:prSet presAssocID="{91641956-CB22-481F-9361-1638049226B6}" presName="hierChild3" presStyleCnt="0"/>
      <dgm:spPr/>
    </dgm:pt>
    <dgm:pt modelId="{A7099966-F89F-9E47-AB49-211F22C14657}" type="pres">
      <dgm:prSet presAssocID="{E48DBD9B-683E-41DB-B63E-23B2B23056DF}" presName="Name10" presStyleLbl="parChTrans1D2" presStyleIdx="1" presStyleCnt="5"/>
      <dgm:spPr/>
    </dgm:pt>
    <dgm:pt modelId="{F1A6B8DE-F7F9-5F4F-BA1F-FE0764D67D1C}" type="pres">
      <dgm:prSet presAssocID="{9228E1BF-B7EC-44F2-82EE-D6A4F7483C60}" presName="hierRoot2" presStyleCnt="0"/>
      <dgm:spPr/>
    </dgm:pt>
    <dgm:pt modelId="{785C7001-C98E-B448-841E-938489658EA0}" type="pres">
      <dgm:prSet presAssocID="{9228E1BF-B7EC-44F2-82EE-D6A4F7483C60}" presName="composite2" presStyleCnt="0"/>
      <dgm:spPr/>
    </dgm:pt>
    <dgm:pt modelId="{931A990D-2FFB-A34A-BCDD-937F4AB3A124}" type="pres">
      <dgm:prSet presAssocID="{9228E1BF-B7EC-44F2-82EE-D6A4F7483C60}" presName="background2" presStyleLbl="node2" presStyleIdx="1" presStyleCnt="5"/>
      <dgm:spPr/>
    </dgm:pt>
    <dgm:pt modelId="{EB174D08-0DF9-3B4F-A766-55857F45A8D9}" type="pres">
      <dgm:prSet presAssocID="{9228E1BF-B7EC-44F2-82EE-D6A4F7483C60}" presName="text2" presStyleLbl="fgAcc2" presStyleIdx="1" presStyleCnt="5">
        <dgm:presLayoutVars>
          <dgm:chPref val="3"/>
        </dgm:presLayoutVars>
      </dgm:prSet>
      <dgm:spPr/>
    </dgm:pt>
    <dgm:pt modelId="{0CAD2ACD-0DE9-7747-B0B8-A442823CC38D}" type="pres">
      <dgm:prSet presAssocID="{9228E1BF-B7EC-44F2-82EE-D6A4F7483C60}" presName="hierChild3" presStyleCnt="0"/>
      <dgm:spPr/>
    </dgm:pt>
    <dgm:pt modelId="{2715F2C2-EEF1-C142-AA81-F98699805A34}" type="pres">
      <dgm:prSet presAssocID="{CFECDD1F-33CE-425A-910F-78439C5BCEDE}" presName="Name10" presStyleLbl="parChTrans1D2" presStyleIdx="2" presStyleCnt="5"/>
      <dgm:spPr/>
    </dgm:pt>
    <dgm:pt modelId="{9D64CD5F-949E-EF4D-BC52-D6B6400F57DD}" type="pres">
      <dgm:prSet presAssocID="{1A5B1279-DBB0-48C0-85BE-C58EB608B762}" presName="hierRoot2" presStyleCnt="0"/>
      <dgm:spPr/>
    </dgm:pt>
    <dgm:pt modelId="{B4EDA209-AF55-4645-B84E-8ADE9E27AFF9}" type="pres">
      <dgm:prSet presAssocID="{1A5B1279-DBB0-48C0-85BE-C58EB608B762}" presName="composite2" presStyleCnt="0"/>
      <dgm:spPr/>
    </dgm:pt>
    <dgm:pt modelId="{5AE5951B-93F3-AA46-9B26-01C874100782}" type="pres">
      <dgm:prSet presAssocID="{1A5B1279-DBB0-48C0-85BE-C58EB608B762}" presName="background2" presStyleLbl="node2" presStyleIdx="2" presStyleCnt="5"/>
      <dgm:spPr/>
    </dgm:pt>
    <dgm:pt modelId="{CD44D999-C957-7141-9AE0-8F0292EA613B}" type="pres">
      <dgm:prSet presAssocID="{1A5B1279-DBB0-48C0-85BE-C58EB608B762}" presName="text2" presStyleLbl="fgAcc2" presStyleIdx="2" presStyleCnt="5">
        <dgm:presLayoutVars>
          <dgm:chPref val="3"/>
        </dgm:presLayoutVars>
      </dgm:prSet>
      <dgm:spPr/>
    </dgm:pt>
    <dgm:pt modelId="{0355FAFF-DDE3-6540-BF17-6B213C161DF1}" type="pres">
      <dgm:prSet presAssocID="{1A5B1279-DBB0-48C0-85BE-C58EB608B762}" presName="hierChild3" presStyleCnt="0"/>
      <dgm:spPr/>
    </dgm:pt>
    <dgm:pt modelId="{D3B7DF9D-FF28-7B4F-A2C0-ABCBE2FF23AF}" type="pres">
      <dgm:prSet presAssocID="{498D9631-AB12-4DD6-9F1E-09BF08FAE11D}" presName="Name10" presStyleLbl="parChTrans1D2" presStyleIdx="3" presStyleCnt="5"/>
      <dgm:spPr/>
    </dgm:pt>
    <dgm:pt modelId="{FBF9585C-FC89-1A4D-9351-2FC75D8ADED7}" type="pres">
      <dgm:prSet presAssocID="{9917B328-D905-4A8A-8849-F5DF002DC910}" presName="hierRoot2" presStyleCnt="0"/>
      <dgm:spPr/>
    </dgm:pt>
    <dgm:pt modelId="{D67201B5-C9B6-7F44-9776-2DD4767C7FE5}" type="pres">
      <dgm:prSet presAssocID="{9917B328-D905-4A8A-8849-F5DF002DC910}" presName="composite2" presStyleCnt="0"/>
      <dgm:spPr/>
    </dgm:pt>
    <dgm:pt modelId="{513526C0-8126-AA4A-9789-47EAAB965EAB}" type="pres">
      <dgm:prSet presAssocID="{9917B328-D905-4A8A-8849-F5DF002DC910}" presName="background2" presStyleLbl="node2" presStyleIdx="3" presStyleCnt="5"/>
      <dgm:spPr/>
    </dgm:pt>
    <dgm:pt modelId="{C3F0B174-D498-AA40-937E-0F2AB5023CC0}" type="pres">
      <dgm:prSet presAssocID="{9917B328-D905-4A8A-8849-F5DF002DC910}" presName="text2" presStyleLbl="fgAcc2" presStyleIdx="3" presStyleCnt="5">
        <dgm:presLayoutVars>
          <dgm:chPref val="3"/>
        </dgm:presLayoutVars>
      </dgm:prSet>
      <dgm:spPr/>
    </dgm:pt>
    <dgm:pt modelId="{05F0AE1C-B85D-5742-B068-FF2B97ACCEBC}" type="pres">
      <dgm:prSet presAssocID="{9917B328-D905-4A8A-8849-F5DF002DC910}" presName="hierChild3" presStyleCnt="0"/>
      <dgm:spPr/>
    </dgm:pt>
    <dgm:pt modelId="{4BE3AC89-8490-D546-969C-54DB0C5148D7}" type="pres">
      <dgm:prSet presAssocID="{5470F051-F674-4312-9222-1DE09E33E386}" presName="Name10" presStyleLbl="parChTrans1D2" presStyleIdx="4" presStyleCnt="5"/>
      <dgm:spPr/>
    </dgm:pt>
    <dgm:pt modelId="{DC59EEF6-989D-2745-8416-12D4B72E1FEC}" type="pres">
      <dgm:prSet presAssocID="{7AA23D36-E31B-428F-AF70-E6D743A52365}" presName="hierRoot2" presStyleCnt="0"/>
      <dgm:spPr/>
    </dgm:pt>
    <dgm:pt modelId="{E12D4A3D-E39C-5D44-9F3C-BA23EA7C0E86}" type="pres">
      <dgm:prSet presAssocID="{7AA23D36-E31B-428F-AF70-E6D743A52365}" presName="composite2" presStyleCnt="0"/>
      <dgm:spPr/>
    </dgm:pt>
    <dgm:pt modelId="{BECFD849-C2FF-6148-9977-0E1B1D403B11}" type="pres">
      <dgm:prSet presAssocID="{7AA23D36-E31B-428F-AF70-E6D743A52365}" presName="background2" presStyleLbl="node2" presStyleIdx="4" presStyleCnt="5"/>
      <dgm:spPr/>
    </dgm:pt>
    <dgm:pt modelId="{4256CE89-06C9-564C-80DC-4ED74EE68215}" type="pres">
      <dgm:prSet presAssocID="{7AA23D36-E31B-428F-AF70-E6D743A52365}" presName="text2" presStyleLbl="fgAcc2" presStyleIdx="4" presStyleCnt="5">
        <dgm:presLayoutVars>
          <dgm:chPref val="3"/>
        </dgm:presLayoutVars>
      </dgm:prSet>
      <dgm:spPr/>
    </dgm:pt>
    <dgm:pt modelId="{A01D10B9-A2D4-734C-B506-0591093A533D}" type="pres">
      <dgm:prSet presAssocID="{7AA23D36-E31B-428F-AF70-E6D743A52365}" presName="hierChild3" presStyleCnt="0"/>
      <dgm:spPr/>
    </dgm:pt>
    <dgm:pt modelId="{3458A4D4-152F-474D-B3DB-02E95202F24E}" type="pres">
      <dgm:prSet presAssocID="{69FCE673-09B5-49BE-A1AB-9B39B2FF5333}" presName="hierRoot1" presStyleCnt="0"/>
      <dgm:spPr/>
    </dgm:pt>
    <dgm:pt modelId="{8149861F-186A-3E4A-AE16-67C6B16F7864}" type="pres">
      <dgm:prSet presAssocID="{69FCE673-09B5-49BE-A1AB-9B39B2FF5333}" presName="composite" presStyleCnt="0"/>
      <dgm:spPr/>
    </dgm:pt>
    <dgm:pt modelId="{035CA1C1-F01B-534F-85D4-C624A6675B08}" type="pres">
      <dgm:prSet presAssocID="{69FCE673-09B5-49BE-A1AB-9B39B2FF5333}" presName="background" presStyleLbl="node0" presStyleIdx="1" presStyleCnt="2"/>
      <dgm:spPr/>
    </dgm:pt>
    <dgm:pt modelId="{291043BB-5CC6-984B-9DFF-F31389B8DF48}" type="pres">
      <dgm:prSet presAssocID="{69FCE673-09B5-49BE-A1AB-9B39B2FF5333}" presName="text" presStyleLbl="fgAcc0" presStyleIdx="1" presStyleCnt="2">
        <dgm:presLayoutVars>
          <dgm:chPref val="3"/>
        </dgm:presLayoutVars>
      </dgm:prSet>
      <dgm:spPr/>
    </dgm:pt>
    <dgm:pt modelId="{3A95EB16-4131-7F42-B350-4B5A457A0B1D}" type="pres">
      <dgm:prSet presAssocID="{69FCE673-09B5-49BE-A1AB-9B39B2FF5333}" presName="hierChild2" presStyleCnt="0"/>
      <dgm:spPr/>
    </dgm:pt>
  </dgm:ptLst>
  <dgm:cxnLst>
    <dgm:cxn modelId="{37BE8F06-27C4-6C47-BECE-57423B51D1BA}" type="presOf" srcId="{73C36F69-5DA0-4AF2-8150-648DCD64B06B}" destId="{0BD49DE3-60FF-8240-86FC-031B4ED978E2}" srcOrd="0" destOrd="0" presId="urn:microsoft.com/office/officeart/2005/8/layout/hierarchy1"/>
    <dgm:cxn modelId="{1C18ED14-C7A9-2A49-B96D-ABB5D7C415E9}" type="presOf" srcId="{9917B328-D905-4A8A-8849-F5DF002DC910}" destId="{C3F0B174-D498-AA40-937E-0F2AB5023CC0}" srcOrd="0" destOrd="0" presId="urn:microsoft.com/office/officeart/2005/8/layout/hierarchy1"/>
    <dgm:cxn modelId="{F767EC3B-8127-494D-9D67-7356B9E42D33}" type="presOf" srcId="{CFECDD1F-33CE-425A-910F-78439C5BCEDE}" destId="{2715F2C2-EEF1-C142-AA81-F98699805A34}" srcOrd="0" destOrd="0" presId="urn:microsoft.com/office/officeart/2005/8/layout/hierarchy1"/>
    <dgm:cxn modelId="{CDE2AB4B-5C1A-4A7C-BBBE-6B0EFB419FE4}" srcId="{5473585C-FA03-4E3C-BCBE-59E970468EB3}" destId="{7AA23D36-E31B-428F-AF70-E6D743A52365}" srcOrd="4" destOrd="0" parTransId="{5470F051-F674-4312-9222-1DE09E33E386}" sibTransId="{89823DDC-27B3-4455-B76C-B0069934A8D4}"/>
    <dgm:cxn modelId="{C2C66B50-9FF3-4141-BDE7-75428FBF72FA}" type="presOf" srcId="{91641956-CB22-481F-9361-1638049226B6}" destId="{6CC1B261-C044-BB41-BFB9-727449966E9C}" srcOrd="0" destOrd="0" presId="urn:microsoft.com/office/officeart/2005/8/layout/hierarchy1"/>
    <dgm:cxn modelId="{92998158-8FB7-A742-942A-72A775CBB063}" type="presOf" srcId="{E48DBD9B-683E-41DB-B63E-23B2B23056DF}" destId="{A7099966-F89F-9E47-AB49-211F22C14657}" srcOrd="0" destOrd="0" presId="urn:microsoft.com/office/officeart/2005/8/layout/hierarchy1"/>
    <dgm:cxn modelId="{7280055F-F90D-6640-8E02-72B57999D425}" type="presOf" srcId="{7AA23D36-E31B-428F-AF70-E6D743A52365}" destId="{4256CE89-06C9-564C-80DC-4ED74EE68215}" srcOrd="0" destOrd="0" presId="urn:microsoft.com/office/officeart/2005/8/layout/hierarchy1"/>
    <dgm:cxn modelId="{8023DE64-20B9-4101-A6B3-EFF0B99326B5}" srcId="{5473585C-FA03-4E3C-BCBE-59E970468EB3}" destId="{9228E1BF-B7EC-44F2-82EE-D6A4F7483C60}" srcOrd="1" destOrd="0" parTransId="{E48DBD9B-683E-41DB-B63E-23B2B23056DF}" sibTransId="{D3A1C094-E8FD-45D9-B9B6-4A0983A5A1F9}"/>
    <dgm:cxn modelId="{9A5C4A65-6583-C249-B272-3F2CAA827BA1}" type="presOf" srcId="{69FCE673-09B5-49BE-A1AB-9B39B2FF5333}" destId="{291043BB-5CC6-984B-9DFF-F31389B8DF48}" srcOrd="0" destOrd="0" presId="urn:microsoft.com/office/officeart/2005/8/layout/hierarchy1"/>
    <dgm:cxn modelId="{DB5FA37C-ED5F-485C-ABAD-09F18201B4C1}" srcId="{73C36F69-5DA0-4AF2-8150-648DCD64B06B}" destId="{5473585C-FA03-4E3C-BCBE-59E970468EB3}" srcOrd="0" destOrd="0" parTransId="{E0CCF59C-DB6A-4630-9CF3-DA97B8825F9C}" sibTransId="{DC728DC1-919A-40F8-81A4-4818CD5F8FED}"/>
    <dgm:cxn modelId="{382D55A1-E32F-9646-AFA2-1B5D0F065CCE}" type="presOf" srcId="{498D9631-AB12-4DD6-9F1E-09BF08FAE11D}" destId="{D3B7DF9D-FF28-7B4F-A2C0-ABCBE2FF23AF}" srcOrd="0" destOrd="0" presId="urn:microsoft.com/office/officeart/2005/8/layout/hierarchy1"/>
    <dgm:cxn modelId="{8AA581A1-EDAA-43B4-B768-75CA3387FAD8}" srcId="{5473585C-FA03-4E3C-BCBE-59E970468EB3}" destId="{91641956-CB22-481F-9361-1638049226B6}" srcOrd="0" destOrd="0" parTransId="{3A3FC25E-761C-456D-8ECC-CEAB5FA9D76A}" sibTransId="{DD86AD42-E8A5-46AC-BD38-08AAF384D4A4}"/>
    <dgm:cxn modelId="{EDF230C5-D821-F240-9162-92022C0D31B6}" type="presOf" srcId="{5470F051-F674-4312-9222-1DE09E33E386}" destId="{4BE3AC89-8490-D546-969C-54DB0C5148D7}" srcOrd="0" destOrd="0" presId="urn:microsoft.com/office/officeart/2005/8/layout/hierarchy1"/>
    <dgm:cxn modelId="{153F43CA-A5EA-4A6E-9694-FD7AFC9F0F9D}" srcId="{73C36F69-5DA0-4AF2-8150-648DCD64B06B}" destId="{69FCE673-09B5-49BE-A1AB-9B39B2FF5333}" srcOrd="1" destOrd="0" parTransId="{67CACB50-5B18-4339-BECA-B201F6434B14}" sibTransId="{A63A2361-07B6-4D2F-ACE6-355B7A2C018A}"/>
    <dgm:cxn modelId="{B9A7C5CF-2F3D-4AC3-B524-B2E19CC7BE1D}" srcId="{5473585C-FA03-4E3C-BCBE-59E970468EB3}" destId="{1A5B1279-DBB0-48C0-85BE-C58EB608B762}" srcOrd="2" destOrd="0" parTransId="{CFECDD1F-33CE-425A-910F-78439C5BCEDE}" sibTransId="{D06BCE25-552C-4787-941C-03F250A78D50}"/>
    <dgm:cxn modelId="{C356B9D8-4ABC-8B46-93EC-CB0B665864BF}" type="presOf" srcId="{1A5B1279-DBB0-48C0-85BE-C58EB608B762}" destId="{CD44D999-C957-7141-9AE0-8F0292EA613B}" srcOrd="0" destOrd="0" presId="urn:microsoft.com/office/officeart/2005/8/layout/hierarchy1"/>
    <dgm:cxn modelId="{2AE8E4E1-575C-0547-AD02-185E130B1EB2}" type="presOf" srcId="{5473585C-FA03-4E3C-BCBE-59E970468EB3}" destId="{5F06E68D-1A81-7B43-8D3B-4EB81A29F458}" srcOrd="0" destOrd="0" presId="urn:microsoft.com/office/officeart/2005/8/layout/hierarchy1"/>
    <dgm:cxn modelId="{7E3103EB-6F86-3B47-8FE8-CAB7FB1A9B72}" type="presOf" srcId="{3A3FC25E-761C-456D-8ECC-CEAB5FA9D76A}" destId="{3D141CCD-3A0A-F54D-9E00-4B108845281C}" srcOrd="0" destOrd="0" presId="urn:microsoft.com/office/officeart/2005/8/layout/hierarchy1"/>
    <dgm:cxn modelId="{6ED6D5F9-9025-C243-8CD8-F0CE94549789}" type="presOf" srcId="{9228E1BF-B7EC-44F2-82EE-D6A4F7483C60}" destId="{EB174D08-0DF9-3B4F-A766-55857F45A8D9}" srcOrd="0" destOrd="0" presId="urn:microsoft.com/office/officeart/2005/8/layout/hierarchy1"/>
    <dgm:cxn modelId="{F42EA3FF-9345-4FDF-961E-037515F34BB5}" srcId="{5473585C-FA03-4E3C-BCBE-59E970468EB3}" destId="{9917B328-D905-4A8A-8849-F5DF002DC910}" srcOrd="3" destOrd="0" parTransId="{498D9631-AB12-4DD6-9F1E-09BF08FAE11D}" sibTransId="{385CB7D7-0363-4DB8-8E1B-68CFDB6AD89D}"/>
    <dgm:cxn modelId="{889DFD0E-2852-0946-88D3-58CCE9F2D95B}" type="presParOf" srcId="{0BD49DE3-60FF-8240-86FC-031B4ED978E2}" destId="{E4B1ACAE-4FCB-0743-8015-75672BB7F876}" srcOrd="0" destOrd="0" presId="urn:microsoft.com/office/officeart/2005/8/layout/hierarchy1"/>
    <dgm:cxn modelId="{071A9774-EEC0-5044-B018-8A7DD14E0005}" type="presParOf" srcId="{E4B1ACAE-4FCB-0743-8015-75672BB7F876}" destId="{B27AED1D-6468-EE45-8BC6-A16A4939D812}" srcOrd="0" destOrd="0" presId="urn:microsoft.com/office/officeart/2005/8/layout/hierarchy1"/>
    <dgm:cxn modelId="{B1F674AB-2182-6544-8455-8EAA36E97E0C}" type="presParOf" srcId="{B27AED1D-6468-EE45-8BC6-A16A4939D812}" destId="{DEF01BF0-D35F-3A42-9BBF-86B0108F6DCF}" srcOrd="0" destOrd="0" presId="urn:microsoft.com/office/officeart/2005/8/layout/hierarchy1"/>
    <dgm:cxn modelId="{CAB27ED4-3418-814A-81D1-7122D0C717F2}" type="presParOf" srcId="{B27AED1D-6468-EE45-8BC6-A16A4939D812}" destId="{5F06E68D-1A81-7B43-8D3B-4EB81A29F458}" srcOrd="1" destOrd="0" presId="urn:microsoft.com/office/officeart/2005/8/layout/hierarchy1"/>
    <dgm:cxn modelId="{A283D43E-3749-4E44-A7B5-C9BA8DFCEB51}" type="presParOf" srcId="{E4B1ACAE-4FCB-0743-8015-75672BB7F876}" destId="{FC37381A-37AB-BF4E-9294-D3A70770FD98}" srcOrd="1" destOrd="0" presId="urn:microsoft.com/office/officeart/2005/8/layout/hierarchy1"/>
    <dgm:cxn modelId="{D142FAEF-FDD2-8947-BDF3-B507139841EC}" type="presParOf" srcId="{FC37381A-37AB-BF4E-9294-D3A70770FD98}" destId="{3D141CCD-3A0A-F54D-9E00-4B108845281C}" srcOrd="0" destOrd="0" presId="urn:microsoft.com/office/officeart/2005/8/layout/hierarchy1"/>
    <dgm:cxn modelId="{0B4AEB6D-B651-CD43-A989-06CCEDF6B288}" type="presParOf" srcId="{FC37381A-37AB-BF4E-9294-D3A70770FD98}" destId="{F3A0CE00-D8AB-E546-BB92-ADD485E9B4C4}" srcOrd="1" destOrd="0" presId="urn:microsoft.com/office/officeart/2005/8/layout/hierarchy1"/>
    <dgm:cxn modelId="{F328BDC5-8306-5A40-BB51-A2B62DEBC928}" type="presParOf" srcId="{F3A0CE00-D8AB-E546-BB92-ADD485E9B4C4}" destId="{D9A910B5-928D-B148-BEB2-7A7205CD1963}" srcOrd="0" destOrd="0" presId="urn:microsoft.com/office/officeart/2005/8/layout/hierarchy1"/>
    <dgm:cxn modelId="{1C09EA27-67C4-1240-B21C-523985CA482E}" type="presParOf" srcId="{D9A910B5-928D-B148-BEB2-7A7205CD1963}" destId="{1F5C5446-A77D-E846-9B93-01FA81F2C54F}" srcOrd="0" destOrd="0" presId="urn:microsoft.com/office/officeart/2005/8/layout/hierarchy1"/>
    <dgm:cxn modelId="{4DB9ACE0-A0DB-9746-A366-D21F6BDD2245}" type="presParOf" srcId="{D9A910B5-928D-B148-BEB2-7A7205CD1963}" destId="{6CC1B261-C044-BB41-BFB9-727449966E9C}" srcOrd="1" destOrd="0" presId="urn:microsoft.com/office/officeart/2005/8/layout/hierarchy1"/>
    <dgm:cxn modelId="{F66B80C7-30D9-B340-A54A-0FE8FCDB9E8A}" type="presParOf" srcId="{F3A0CE00-D8AB-E546-BB92-ADD485E9B4C4}" destId="{76FABB30-1079-C449-8EA0-151F89015C7B}" srcOrd="1" destOrd="0" presId="urn:microsoft.com/office/officeart/2005/8/layout/hierarchy1"/>
    <dgm:cxn modelId="{A51952C8-C3B8-794C-8ED5-6FA98C950D82}" type="presParOf" srcId="{FC37381A-37AB-BF4E-9294-D3A70770FD98}" destId="{A7099966-F89F-9E47-AB49-211F22C14657}" srcOrd="2" destOrd="0" presId="urn:microsoft.com/office/officeart/2005/8/layout/hierarchy1"/>
    <dgm:cxn modelId="{75C573B3-4A0C-0E4A-B346-B6511609BDF7}" type="presParOf" srcId="{FC37381A-37AB-BF4E-9294-D3A70770FD98}" destId="{F1A6B8DE-F7F9-5F4F-BA1F-FE0764D67D1C}" srcOrd="3" destOrd="0" presId="urn:microsoft.com/office/officeart/2005/8/layout/hierarchy1"/>
    <dgm:cxn modelId="{6E631296-864D-5544-8D51-B2067104841F}" type="presParOf" srcId="{F1A6B8DE-F7F9-5F4F-BA1F-FE0764D67D1C}" destId="{785C7001-C98E-B448-841E-938489658EA0}" srcOrd="0" destOrd="0" presId="urn:microsoft.com/office/officeart/2005/8/layout/hierarchy1"/>
    <dgm:cxn modelId="{1D0248E0-1AB9-1340-91E4-B763EDF104E4}" type="presParOf" srcId="{785C7001-C98E-B448-841E-938489658EA0}" destId="{931A990D-2FFB-A34A-BCDD-937F4AB3A124}" srcOrd="0" destOrd="0" presId="urn:microsoft.com/office/officeart/2005/8/layout/hierarchy1"/>
    <dgm:cxn modelId="{0452B282-54E4-F947-BF32-4DE09025FE21}" type="presParOf" srcId="{785C7001-C98E-B448-841E-938489658EA0}" destId="{EB174D08-0DF9-3B4F-A766-55857F45A8D9}" srcOrd="1" destOrd="0" presId="urn:microsoft.com/office/officeart/2005/8/layout/hierarchy1"/>
    <dgm:cxn modelId="{6D59E2CA-A4B9-C347-BEF0-C70A21747520}" type="presParOf" srcId="{F1A6B8DE-F7F9-5F4F-BA1F-FE0764D67D1C}" destId="{0CAD2ACD-0DE9-7747-B0B8-A442823CC38D}" srcOrd="1" destOrd="0" presId="urn:microsoft.com/office/officeart/2005/8/layout/hierarchy1"/>
    <dgm:cxn modelId="{92C84381-8F43-5542-85B5-EA7146FA3BFA}" type="presParOf" srcId="{FC37381A-37AB-BF4E-9294-D3A70770FD98}" destId="{2715F2C2-EEF1-C142-AA81-F98699805A34}" srcOrd="4" destOrd="0" presId="urn:microsoft.com/office/officeart/2005/8/layout/hierarchy1"/>
    <dgm:cxn modelId="{5CC318CA-608A-824E-839D-B498782513F8}" type="presParOf" srcId="{FC37381A-37AB-BF4E-9294-D3A70770FD98}" destId="{9D64CD5F-949E-EF4D-BC52-D6B6400F57DD}" srcOrd="5" destOrd="0" presId="urn:microsoft.com/office/officeart/2005/8/layout/hierarchy1"/>
    <dgm:cxn modelId="{4010B52B-C7D1-6F41-9107-720E9ACB666C}" type="presParOf" srcId="{9D64CD5F-949E-EF4D-BC52-D6B6400F57DD}" destId="{B4EDA209-AF55-4645-B84E-8ADE9E27AFF9}" srcOrd="0" destOrd="0" presId="urn:microsoft.com/office/officeart/2005/8/layout/hierarchy1"/>
    <dgm:cxn modelId="{95A208B7-D527-C04C-A748-C0AC07B3093D}" type="presParOf" srcId="{B4EDA209-AF55-4645-B84E-8ADE9E27AFF9}" destId="{5AE5951B-93F3-AA46-9B26-01C874100782}" srcOrd="0" destOrd="0" presId="urn:microsoft.com/office/officeart/2005/8/layout/hierarchy1"/>
    <dgm:cxn modelId="{44EDC1ED-7D18-FD4E-B231-2127260D7F41}" type="presParOf" srcId="{B4EDA209-AF55-4645-B84E-8ADE9E27AFF9}" destId="{CD44D999-C957-7141-9AE0-8F0292EA613B}" srcOrd="1" destOrd="0" presId="urn:microsoft.com/office/officeart/2005/8/layout/hierarchy1"/>
    <dgm:cxn modelId="{AB521E86-7E95-2F40-8151-6615D7DA9A17}" type="presParOf" srcId="{9D64CD5F-949E-EF4D-BC52-D6B6400F57DD}" destId="{0355FAFF-DDE3-6540-BF17-6B213C161DF1}" srcOrd="1" destOrd="0" presId="urn:microsoft.com/office/officeart/2005/8/layout/hierarchy1"/>
    <dgm:cxn modelId="{07A68714-BF50-CD48-A486-39465F6CAFDF}" type="presParOf" srcId="{FC37381A-37AB-BF4E-9294-D3A70770FD98}" destId="{D3B7DF9D-FF28-7B4F-A2C0-ABCBE2FF23AF}" srcOrd="6" destOrd="0" presId="urn:microsoft.com/office/officeart/2005/8/layout/hierarchy1"/>
    <dgm:cxn modelId="{A6FD8831-3573-204D-A171-6883D7366371}" type="presParOf" srcId="{FC37381A-37AB-BF4E-9294-D3A70770FD98}" destId="{FBF9585C-FC89-1A4D-9351-2FC75D8ADED7}" srcOrd="7" destOrd="0" presId="urn:microsoft.com/office/officeart/2005/8/layout/hierarchy1"/>
    <dgm:cxn modelId="{143B2A46-AB97-DF4D-BF4C-638AE8797086}" type="presParOf" srcId="{FBF9585C-FC89-1A4D-9351-2FC75D8ADED7}" destId="{D67201B5-C9B6-7F44-9776-2DD4767C7FE5}" srcOrd="0" destOrd="0" presId="urn:microsoft.com/office/officeart/2005/8/layout/hierarchy1"/>
    <dgm:cxn modelId="{506B9792-CA0E-B145-8999-8AFAF9BE8909}" type="presParOf" srcId="{D67201B5-C9B6-7F44-9776-2DD4767C7FE5}" destId="{513526C0-8126-AA4A-9789-47EAAB965EAB}" srcOrd="0" destOrd="0" presId="urn:microsoft.com/office/officeart/2005/8/layout/hierarchy1"/>
    <dgm:cxn modelId="{75F24433-0F1D-EF4F-A8C7-5238A9E151D2}" type="presParOf" srcId="{D67201B5-C9B6-7F44-9776-2DD4767C7FE5}" destId="{C3F0B174-D498-AA40-937E-0F2AB5023CC0}" srcOrd="1" destOrd="0" presId="urn:microsoft.com/office/officeart/2005/8/layout/hierarchy1"/>
    <dgm:cxn modelId="{D473CCA0-3463-3445-9A88-DB010E33BE39}" type="presParOf" srcId="{FBF9585C-FC89-1A4D-9351-2FC75D8ADED7}" destId="{05F0AE1C-B85D-5742-B068-FF2B97ACCEBC}" srcOrd="1" destOrd="0" presId="urn:microsoft.com/office/officeart/2005/8/layout/hierarchy1"/>
    <dgm:cxn modelId="{4818CD33-CF81-6D49-9390-67B833E642E6}" type="presParOf" srcId="{FC37381A-37AB-BF4E-9294-D3A70770FD98}" destId="{4BE3AC89-8490-D546-969C-54DB0C5148D7}" srcOrd="8" destOrd="0" presId="urn:microsoft.com/office/officeart/2005/8/layout/hierarchy1"/>
    <dgm:cxn modelId="{D9339E8A-3578-7545-AB3F-86139EEC8042}" type="presParOf" srcId="{FC37381A-37AB-BF4E-9294-D3A70770FD98}" destId="{DC59EEF6-989D-2745-8416-12D4B72E1FEC}" srcOrd="9" destOrd="0" presId="urn:microsoft.com/office/officeart/2005/8/layout/hierarchy1"/>
    <dgm:cxn modelId="{7208008E-954E-174B-9851-3041563BFA86}" type="presParOf" srcId="{DC59EEF6-989D-2745-8416-12D4B72E1FEC}" destId="{E12D4A3D-E39C-5D44-9F3C-BA23EA7C0E86}" srcOrd="0" destOrd="0" presId="urn:microsoft.com/office/officeart/2005/8/layout/hierarchy1"/>
    <dgm:cxn modelId="{AD6767A7-364B-C646-9E36-344630F1211E}" type="presParOf" srcId="{E12D4A3D-E39C-5D44-9F3C-BA23EA7C0E86}" destId="{BECFD849-C2FF-6148-9977-0E1B1D403B11}" srcOrd="0" destOrd="0" presId="urn:microsoft.com/office/officeart/2005/8/layout/hierarchy1"/>
    <dgm:cxn modelId="{16A9A103-806E-384E-94A5-3DF50C716E16}" type="presParOf" srcId="{E12D4A3D-E39C-5D44-9F3C-BA23EA7C0E86}" destId="{4256CE89-06C9-564C-80DC-4ED74EE68215}" srcOrd="1" destOrd="0" presId="urn:microsoft.com/office/officeart/2005/8/layout/hierarchy1"/>
    <dgm:cxn modelId="{272F390C-524D-B04A-A859-8F82AEDD5602}" type="presParOf" srcId="{DC59EEF6-989D-2745-8416-12D4B72E1FEC}" destId="{A01D10B9-A2D4-734C-B506-0591093A533D}" srcOrd="1" destOrd="0" presId="urn:microsoft.com/office/officeart/2005/8/layout/hierarchy1"/>
    <dgm:cxn modelId="{DE1227D7-39A0-764D-86AC-DBEF41F66CFE}" type="presParOf" srcId="{0BD49DE3-60FF-8240-86FC-031B4ED978E2}" destId="{3458A4D4-152F-474D-B3DB-02E95202F24E}" srcOrd="1" destOrd="0" presId="urn:microsoft.com/office/officeart/2005/8/layout/hierarchy1"/>
    <dgm:cxn modelId="{F2B50E57-4231-094F-82D7-378FBF9FF005}" type="presParOf" srcId="{3458A4D4-152F-474D-B3DB-02E95202F24E}" destId="{8149861F-186A-3E4A-AE16-67C6B16F7864}" srcOrd="0" destOrd="0" presId="urn:microsoft.com/office/officeart/2005/8/layout/hierarchy1"/>
    <dgm:cxn modelId="{2D4DA83F-ABBF-1143-99D0-E541C8A9223F}" type="presParOf" srcId="{8149861F-186A-3E4A-AE16-67C6B16F7864}" destId="{035CA1C1-F01B-534F-85D4-C624A6675B08}" srcOrd="0" destOrd="0" presId="urn:microsoft.com/office/officeart/2005/8/layout/hierarchy1"/>
    <dgm:cxn modelId="{DF42B5B8-75F9-5642-A0FA-8C82DB5CA286}" type="presParOf" srcId="{8149861F-186A-3E4A-AE16-67C6B16F7864}" destId="{291043BB-5CC6-984B-9DFF-F31389B8DF48}" srcOrd="1" destOrd="0" presId="urn:microsoft.com/office/officeart/2005/8/layout/hierarchy1"/>
    <dgm:cxn modelId="{EE1087FE-2559-294B-81B3-E959317BE527}" type="presParOf" srcId="{3458A4D4-152F-474D-B3DB-02E95202F24E}" destId="{3A95EB16-4131-7F42-B350-4B5A457A0B1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F0F523-785F-4426-B86F-5808CEC5C2B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1AC9394-07DC-432F-BC04-A8BDDB572C03}">
      <dgm:prSet/>
      <dgm:spPr/>
      <dgm:t>
        <a:bodyPr/>
        <a:lstStyle/>
        <a:p>
          <a:pPr>
            <a:defRPr cap="all"/>
          </a:pPr>
          <a:r>
            <a:rPr lang="pt-BR"/>
            <a:t>As tabelas foram </a:t>
          </a:r>
          <a:r>
            <a:rPr lang="pt-BR" u="sng"/>
            <a:t>uma grande conquista para os autores de documentos para a Web</a:t>
          </a:r>
          <a:r>
            <a:rPr lang="pt-BR"/>
            <a:t>. </a:t>
          </a:r>
          <a:endParaRPr lang="en-US"/>
        </a:p>
      </dgm:t>
    </dgm:pt>
    <dgm:pt modelId="{9CD57015-D5BD-4629-A3A0-AF6CDC336025}" type="parTrans" cxnId="{4BE36543-93CE-4CA0-9A23-524690A03AEE}">
      <dgm:prSet/>
      <dgm:spPr/>
      <dgm:t>
        <a:bodyPr/>
        <a:lstStyle/>
        <a:p>
          <a:endParaRPr lang="en-US"/>
        </a:p>
      </dgm:t>
    </dgm:pt>
    <dgm:pt modelId="{324A937E-103E-437F-BFC3-1FC93E683CE6}" type="sibTrans" cxnId="{4BE36543-93CE-4CA0-9A23-524690A03AEE}">
      <dgm:prSet/>
      <dgm:spPr/>
      <dgm:t>
        <a:bodyPr/>
        <a:lstStyle/>
        <a:p>
          <a:endParaRPr lang="en-US"/>
        </a:p>
      </dgm:t>
    </dgm:pt>
    <dgm:pt modelId="{021EDDD7-66C8-4D2D-8F96-D75C59F2B8A1}">
      <dgm:prSet/>
      <dgm:spPr/>
      <dgm:t>
        <a:bodyPr/>
        <a:lstStyle/>
        <a:p>
          <a:pPr>
            <a:defRPr cap="all"/>
          </a:pPr>
          <a:r>
            <a:rPr lang="pt-BR"/>
            <a:t>Tabelas implementam um conceito importante de design, as "grades", segundo as quais organizamos textos e ilustrações de maneira organizada.</a:t>
          </a:r>
          <a:endParaRPr lang="en-US"/>
        </a:p>
      </dgm:t>
    </dgm:pt>
    <dgm:pt modelId="{48B1E6A8-C8F5-4925-BECB-1433A386C678}" type="parTrans" cxnId="{2B33B521-A054-45B8-91A3-2F9577BDB097}">
      <dgm:prSet/>
      <dgm:spPr/>
      <dgm:t>
        <a:bodyPr/>
        <a:lstStyle/>
        <a:p>
          <a:endParaRPr lang="en-US"/>
        </a:p>
      </dgm:t>
    </dgm:pt>
    <dgm:pt modelId="{98B1B6AA-2AB1-48A1-A608-5B808413AF56}" type="sibTrans" cxnId="{2B33B521-A054-45B8-91A3-2F9577BDB097}">
      <dgm:prSet/>
      <dgm:spPr/>
      <dgm:t>
        <a:bodyPr/>
        <a:lstStyle/>
        <a:p>
          <a:endParaRPr lang="en-US"/>
        </a:p>
      </dgm:t>
    </dgm:pt>
    <dgm:pt modelId="{69E21378-444E-4A86-98D2-45DFDE10FB61}">
      <dgm:prSet/>
      <dgm:spPr/>
      <dgm:t>
        <a:bodyPr/>
        <a:lstStyle/>
        <a:p>
          <a:pPr>
            <a:defRPr cap="all"/>
          </a:pPr>
          <a:r>
            <a:rPr lang="pt-BR"/>
            <a:t>As tabelas podem conter textos, listas, parágrafos, imagens, diversas outras formatações - inclusive outras tabelas. Novas versões de HTML e de navegadores populares vêm acrescentando diversos atributos às tabelas.</a:t>
          </a:r>
          <a:endParaRPr lang="en-US"/>
        </a:p>
      </dgm:t>
    </dgm:pt>
    <dgm:pt modelId="{56B5F634-BED6-4371-9A9F-098415212264}" type="parTrans" cxnId="{0C3BAA75-3635-41D9-90D6-0767818847E7}">
      <dgm:prSet/>
      <dgm:spPr/>
      <dgm:t>
        <a:bodyPr/>
        <a:lstStyle/>
        <a:p>
          <a:endParaRPr lang="en-US"/>
        </a:p>
      </dgm:t>
    </dgm:pt>
    <dgm:pt modelId="{63DB582F-CA39-4B48-B2E9-ECF9A75D5017}" type="sibTrans" cxnId="{0C3BAA75-3635-41D9-90D6-0767818847E7}">
      <dgm:prSet/>
      <dgm:spPr/>
      <dgm:t>
        <a:bodyPr/>
        <a:lstStyle/>
        <a:p>
          <a:endParaRPr lang="en-US"/>
        </a:p>
      </dgm:t>
    </dgm:pt>
    <dgm:pt modelId="{93414801-9E4B-4E8A-B574-12783DB8D864}" type="pres">
      <dgm:prSet presAssocID="{13F0F523-785F-4426-B86F-5808CEC5C2BF}" presName="root" presStyleCnt="0">
        <dgm:presLayoutVars>
          <dgm:dir/>
          <dgm:resizeHandles val="exact"/>
        </dgm:presLayoutVars>
      </dgm:prSet>
      <dgm:spPr/>
    </dgm:pt>
    <dgm:pt modelId="{388EC517-2627-4A81-A3CE-44855DB3BFC6}" type="pres">
      <dgm:prSet presAssocID="{F1AC9394-07DC-432F-BC04-A8BDDB572C03}" presName="compNode" presStyleCnt="0"/>
      <dgm:spPr/>
    </dgm:pt>
    <dgm:pt modelId="{29B3AFFD-8F13-4142-8441-95ABD199D78F}" type="pres">
      <dgm:prSet presAssocID="{F1AC9394-07DC-432F-BC04-A8BDDB572C0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FDFEF14-5578-4D45-AE16-DB2A091C314A}" type="pres">
      <dgm:prSet presAssocID="{F1AC9394-07DC-432F-BC04-A8BDDB572C0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2596C19-CF05-4F74-B362-1B9601EB5020}" type="pres">
      <dgm:prSet presAssocID="{F1AC9394-07DC-432F-BC04-A8BDDB572C03}" presName="spaceRect" presStyleCnt="0"/>
      <dgm:spPr/>
    </dgm:pt>
    <dgm:pt modelId="{3FBB3B26-5C07-42C2-8633-D9F280D3A077}" type="pres">
      <dgm:prSet presAssocID="{F1AC9394-07DC-432F-BC04-A8BDDB572C03}" presName="textRect" presStyleLbl="revTx" presStyleIdx="0" presStyleCnt="3">
        <dgm:presLayoutVars>
          <dgm:chMax val="1"/>
          <dgm:chPref val="1"/>
        </dgm:presLayoutVars>
      </dgm:prSet>
      <dgm:spPr/>
    </dgm:pt>
    <dgm:pt modelId="{ED870359-CDB5-40CD-803F-055224E5E92D}" type="pres">
      <dgm:prSet presAssocID="{324A937E-103E-437F-BFC3-1FC93E683CE6}" presName="sibTrans" presStyleCnt="0"/>
      <dgm:spPr/>
    </dgm:pt>
    <dgm:pt modelId="{27A7A5CC-C931-48CD-BEFE-676ADC3E5BFA}" type="pres">
      <dgm:prSet presAssocID="{021EDDD7-66C8-4D2D-8F96-D75C59F2B8A1}" presName="compNode" presStyleCnt="0"/>
      <dgm:spPr/>
    </dgm:pt>
    <dgm:pt modelId="{2624F51A-A3FC-408F-8B78-1FB9B7983FC2}" type="pres">
      <dgm:prSet presAssocID="{021EDDD7-66C8-4D2D-8F96-D75C59F2B8A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150E42B-DD93-455E-8B06-B5D6386A747F}" type="pres">
      <dgm:prSet presAssocID="{021EDDD7-66C8-4D2D-8F96-D75C59F2B8A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1271CA4-26D2-409F-9A20-CF0ABF50A1D6}" type="pres">
      <dgm:prSet presAssocID="{021EDDD7-66C8-4D2D-8F96-D75C59F2B8A1}" presName="spaceRect" presStyleCnt="0"/>
      <dgm:spPr/>
    </dgm:pt>
    <dgm:pt modelId="{99B58E3F-F45D-4D66-B173-B79E108690FB}" type="pres">
      <dgm:prSet presAssocID="{021EDDD7-66C8-4D2D-8F96-D75C59F2B8A1}" presName="textRect" presStyleLbl="revTx" presStyleIdx="1" presStyleCnt="3">
        <dgm:presLayoutVars>
          <dgm:chMax val="1"/>
          <dgm:chPref val="1"/>
        </dgm:presLayoutVars>
      </dgm:prSet>
      <dgm:spPr/>
    </dgm:pt>
    <dgm:pt modelId="{FBAF09A9-FE94-4D77-AFAC-AAAB0477076A}" type="pres">
      <dgm:prSet presAssocID="{98B1B6AA-2AB1-48A1-A608-5B808413AF56}" presName="sibTrans" presStyleCnt="0"/>
      <dgm:spPr/>
    </dgm:pt>
    <dgm:pt modelId="{36A68A4A-1D9B-40B1-AFC1-6119307E82FB}" type="pres">
      <dgm:prSet presAssocID="{69E21378-444E-4A86-98D2-45DFDE10FB61}" presName="compNode" presStyleCnt="0"/>
      <dgm:spPr/>
    </dgm:pt>
    <dgm:pt modelId="{E50A2493-A834-486D-B9FC-E3855F425F3B}" type="pres">
      <dgm:prSet presAssocID="{69E21378-444E-4A86-98D2-45DFDE10FB61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E93186B-CFD4-435E-8BBE-4F03BC10F23C}" type="pres">
      <dgm:prSet presAssocID="{69E21378-444E-4A86-98D2-45DFDE10FB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30CA98A-7472-47F8-A570-15A59A154623}" type="pres">
      <dgm:prSet presAssocID="{69E21378-444E-4A86-98D2-45DFDE10FB61}" presName="spaceRect" presStyleCnt="0"/>
      <dgm:spPr/>
    </dgm:pt>
    <dgm:pt modelId="{CA58AEBE-A1F6-4982-8DC8-78162942A5DD}" type="pres">
      <dgm:prSet presAssocID="{69E21378-444E-4A86-98D2-45DFDE10FB6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A923E01-425D-4B50-A956-3D5D4F474290}" type="presOf" srcId="{13F0F523-785F-4426-B86F-5808CEC5C2BF}" destId="{93414801-9E4B-4E8A-B574-12783DB8D864}" srcOrd="0" destOrd="0" presId="urn:microsoft.com/office/officeart/2018/5/layout/IconLeafLabelList"/>
    <dgm:cxn modelId="{2B33B521-A054-45B8-91A3-2F9577BDB097}" srcId="{13F0F523-785F-4426-B86F-5808CEC5C2BF}" destId="{021EDDD7-66C8-4D2D-8F96-D75C59F2B8A1}" srcOrd="1" destOrd="0" parTransId="{48B1E6A8-C8F5-4925-BECB-1433A386C678}" sibTransId="{98B1B6AA-2AB1-48A1-A608-5B808413AF56}"/>
    <dgm:cxn modelId="{4BE36543-93CE-4CA0-9A23-524690A03AEE}" srcId="{13F0F523-785F-4426-B86F-5808CEC5C2BF}" destId="{F1AC9394-07DC-432F-BC04-A8BDDB572C03}" srcOrd="0" destOrd="0" parTransId="{9CD57015-D5BD-4629-A3A0-AF6CDC336025}" sibTransId="{324A937E-103E-437F-BFC3-1FC93E683CE6}"/>
    <dgm:cxn modelId="{0C3BAA75-3635-41D9-90D6-0767818847E7}" srcId="{13F0F523-785F-4426-B86F-5808CEC5C2BF}" destId="{69E21378-444E-4A86-98D2-45DFDE10FB61}" srcOrd="2" destOrd="0" parTransId="{56B5F634-BED6-4371-9A9F-098415212264}" sibTransId="{63DB582F-CA39-4B48-B2E9-ECF9A75D5017}"/>
    <dgm:cxn modelId="{3B806181-87E5-4664-B2D3-3FE499B3357E}" type="presOf" srcId="{F1AC9394-07DC-432F-BC04-A8BDDB572C03}" destId="{3FBB3B26-5C07-42C2-8633-D9F280D3A077}" srcOrd="0" destOrd="0" presId="urn:microsoft.com/office/officeart/2018/5/layout/IconLeafLabelList"/>
    <dgm:cxn modelId="{DBAFFC89-BD9D-4891-A409-4B39460C6C01}" type="presOf" srcId="{021EDDD7-66C8-4D2D-8F96-D75C59F2B8A1}" destId="{99B58E3F-F45D-4D66-B173-B79E108690FB}" srcOrd="0" destOrd="0" presId="urn:microsoft.com/office/officeart/2018/5/layout/IconLeafLabelList"/>
    <dgm:cxn modelId="{6C5439BD-A9CA-47DF-A17F-FE910026FE49}" type="presOf" srcId="{69E21378-444E-4A86-98D2-45DFDE10FB61}" destId="{CA58AEBE-A1F6-4982-8DC8-78162942A5DD}" srcOrd="0" destOrd="0" presId="urn:microsoft.com/office/officeart/2018/5/layout/IconLeafLabelList"/>
    <dgm:cxn modelId="{DC3EACE4-5569-4F8F-942F-BEE1E22E5825}" type="presParOf" srcId="{93414801-9E4B-4E8A-B574-12783DB8D864}" destId="{388EC517-2627-4A81-A3CE-44855DB3BFC6}" srcOrd="0" destOrd="0" presId="urn:microsoft.com/office/officeart/2018/5/layout/IconLeafLabelList"/>
    <dgm:cxn modelId="{87375CEF-7D8B-4162-823E-1319E6D8811D}" type="presParOf" srcId="{388EC517-2627-4A81-A3CE-44855DB3BFC6}" destId="{29B3AFFD-8F13-4142-8441-95ABD199D78F}" srcOrd="0" destOrd="0" presId="urn:microsoft.com/office/officeart/2018/5/layout/IconLeafLabelList"/>
    <dgm:cxn modelId="{E71E9295-8DFC-49C4-9C7E-7B5E0F902235}" type="presParOf" srcId="{388EC517-2627-4A81-A3CE-44855DB3BFC6}" destId="{2FDFEF14-5578-4D45-AE16-DB2A091C314A}" srcOrd="1" destOrd="0" presId="urn:microsoft.com/office/officeart/2018/5/layout/IconLeafLabelList"/>
    <dgm:cxn modelId="{16A5EF6B-5481-4E73-A169-8DC5183F7BE9}" type="presParOf" srcId="{388EC517-2627-4A81-A3CE-44855DB3BFC6}" destId="{12596C19-CF05-4F74-B362-1B9601EB5020}" srcOrd="2" destOrd="0" presId="urn:microsoft.com/office/officeart/2018/5/layout/IconLeafLabelList"/>
    <dgm:cxn modelId="{5742F8C5-A44E-442C-BFE5-343330BD043C}" type="presParOf" srcId="{388EC517-2627-4A81-A3CE-44855DB3BFC6}" destId="{3FBB3B26-5C07-42C2-8633-D9F280D3A077}" srcOrd="3" destOrd="0" presId="urn:microsoft.com/office/officeart/2018/5/layout/IconLeafLabelList"/>
    <dgm:cxn modelId="{580C3763-3E96-4870-8CDE-A92577A1599B}" type="presParOf" srcId="{93414801-9E4B-4E8A-B574-12783DB8D864}" destId="{ED870359-CDB5-40CD-803F-055224E5E92D}" srcOrd="1" destOrd="0" presId="urn:microsoft.com/office/officeart/2018/5/layout/IconLeafLabelList"/>
    <dgm:cxn modelId="{DCD6A9A8-107C-46BB-A3A5-4267EB422416}" type="presParOf" srcId="{93414801-9E4B-4E8A-B574-12783DB8D864}" destId="{27A7A5CC-C931-48CD-BEFE-676ADC3E5BFA}" srcOrd="2" destOrd="0" presId="urn:microsoft.com/office/officeart/2018/5/layout/IconLeafLabelList"/>
    <dgm:cxn modelId="{F483A2EE-E980-4463-BAFD-9FFD116D98BB}" type="presParOf" srcId="{27A7A5CC-C931-48CD-BEFE-676ADC3E5BFA}" destId="{2624F51A-A3FC-408F-8B78-1FB9B7983FC2}" srcOrd="0" destOrd="0" presId="urn:microsoft.com/office/officeart/2018/5/layout/IconLeafLabelList"/>
    <dgm:cxn modelId="{71E962E5-4689-4C0F-A0D1-3CD7BD2DD97B}" type="presParOf" srcId="{27A7A5CC-C931-48CD-BEFE-676ADC3E5BFA}" destId="{6150E42B-DD93-455E-8B06-B5D6386A747F}" srcOrd="1" destOrd="0" presId="urn:microsoft.com/office/officeart/2018/5/layout/IconLeafLabelList"/>
    <dgm:cxn modelId="{397F020E-DD69-408D-A3EB-1B3744E4E67E}" type="presParOf" srcId="{27A7A5CC-C931-48CD-BEFE-676ADC3E5BFA}" destId="{B1271CA4-26D2-409F-9A20-CF0ABF50A1D6}" srcOrd="2" destOrd="0" presId="urn:microsoft.com/office/officeart/2018/5/layout/IconLeafLabelList"/>
    <dgm:cxn modelId="{47B7F6FC-E1CE-4587-BB26-1C8E9DCBC656}" type="presParOf" srcId="{27A7A5CC-C931-48CD-BEFE-676ADC3E5BFA}" destId="{99B58E3F-F45D-4D66-B173-B79E108690FB}" srcOrd="3" destOrd="0" presId="urn:microsoft.com/office/officeart/2018/5/layout/IconLeafLabelList"/>
    <dgm:cxn modelId="{B7BEC02F-E961-4C9A-B0B2-4DFAF930AF98}" type="presParOf" srcId="{93414801-9E4B-4E8A-B574-12783DB8D864}" destId="{FBAF09A9-FE94-4D77-AFAC-AAAB0477076A}" srcOrd="3" destOrd="0" presId="urn:microsoft.com/office/officeart/2018/5/layout/IconLeafLabelList"/>
    <dgm:cxn modelId="{F5DCB865-5693-47B2-9205-C168C831E4E8}" type="presParOf" srcId="{93414801-9E4B-4E8A-B574-12783DB8D864}" destId="{36A68A4A-1D9B-40B1-AFC1-6119307E82FB}" srcOrd="4" destOrd="0" presId="urn:microsoft.com/office/officeart/2018/5/layout/IconLeafLabelList"/>
    <dgm:cxn modelId="{4AC04A5F-7C12-4637-B4B7-CEC415FEBC5C}" type="presParOf" srcId="{36A68A4A-1D9B-40B1-AFC1-6119307E82FB}" destId="{E50A2493-A834-486D-B9FC-E3855F425F3B}" srcOrd="0" destOrd="0" presId="urn:microsoft.com/office/officeart/2018/5/layout/IconLeafLabelList"/>
    <dgm:cxn modelId="{AADE9EA3-4D9D-43F6-AD99-FE3AA288D80D}" type="presParOf" srcId="{36A68A4A-1D9B-40B1-AFC1-6119307E82FB}" destId="{1E93186B-CFD4-435E-8BBE-4F03BC10F23C}" srcOrd="1" destOrd="0" presId="urn:microsoft.com/office/officeart/2018/5/layout/IconLeafLabelList"/>
    <dgm:cxn modelId="{46EDBF2F-80CB-4108-AAF7-84046033F57B}" type="presParOf" srcId="{36A68A4A-1D9B-40B1-AFC1-6119307E82FB}" destId="{230CA98A-7472-47F8-A570-15A59A154623}" srcOrd="2" destOrd="0" presId="urn:microsoft.com/office/officeart/2018/5/layout/IconLeafLabelList"/>
    <dgm:cxn modelId="{0521C018-8016-4132-BE59-73B79210ECF5}" type="presParOf" srcId="{36A68A4A-1D9B-40B1-AFC1-6119307E82FB}" destId="{CA58AEBE-A1F6-4982-8DC8-78162942A5D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EA64DE-F8C3-4525-8654-302CF019BB7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E92726-B255-42D1-BDBA-5BD8D3163B9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 formatação de tabelas faz parte da versão 3.0 da linguagem HTML. </a:t>
          </a:r>
          <a:r>
            <a:rPr lang="pt-BR" u="sng"/>
            <a:t>Manipular tabelas em HTML dá trabalho e necessita de calma</a:t>
          </a:r>
          <a:r>
            <a:rPr lang="pt-BR"/>
            <a:t>.</a:t>
          </a:r>
          <a:endParaRPr lang="en-US"/>
        </a:p>
      </dgm:t>
    </dgm:pt>
    <dgm:pt modelId="{02AE5853-3581-4B59-AF3A-EAFAD8BAAB41}" type="parTrans" cxnId="{C0E6D2AB-7164-4ED0-A576-CC99F441DE4A}">
      <dgm:prSet/>
      <dgm:spPr/>
      <dgm:t>
        <a:bodyPr/>
        <a:lstStyle/>
        <a:p>
          <a:endParaRPr lang="en-US"/>
        </a:p>
      </dgm:t>
    </dgm:pt>
    <dgm:pt modelId="{7C87A9C3-D4EB-4211-A2C0-784CE91787CD}" type="sibTrans" cxnId="{C0E6D2AB-7164-4ED0-A576-CC99F441DE4A}">
      <dgm:prSet/>
      <dgm:spPr/>
      <dgm:t>
        <a:bodyPr/>
        <a:lstStyle/>
        <a:p>
          <a:endParaRPr lang="en-US"/>
        </a:p>
      </dgm:t>
    </dgm:pt>
    <dgm:pt modelId="{7291CD8E-08D0-46A6-A054-D58E4E28A6F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 tag para criação de uma tabela é </a:t>
          </a:r>
          <a:r>
            <a:rPr lang="pt-BR" b="1"/>
            <a:t>&lt;table&gt;</a:t>
          </a:r>
          <a:r>
            <a:rPr lang="pt-BR"/>
            <a:t>, e dentro dela você coloca atributos importantes para a criação correta da sua tabela. Não esqueça de fazer o fechamento da tag com </a:t>
          </a:r>
          <a:r>
            <a:rPr lang="pt-BR" b="1"/>
            <a:t>&lt;/table&gt;.</a:t>
          </a:r>
          <a:endParaRPr lang="en-US"/>
        </a:p>
      </dgm:t>
    </dgm:pt>
    <dgm:pt modelId="{C7FB98D6-3731-4CAC-A40D-D573F0C72E30}" type="parTrans" cxnId="{E35E14B6-D51E-4D96-9658-FD5573D28979}">
      <dgm:prSet/>
      <dgm:spPr/>
      <dgm:t>
        <a:bodyPr/>
        <a:lstStyle/>
        <a:p>
          <a:endParaRPr lang="en-US"/>
        </a:p>
      </dgm:t>
    </dgm:pt>
    <dgm:pt modelId="{CB7328B2-9DD3-46B9-8FC3-EC49130FF315}" type="sibTrans" cxnId="{E35E14B6-D51E-4D96-9658-FD5573D28979}">
      <dgm:prSet/>
      <dgm:spPr/>
      <dgm:t>
        <a:bodyPr/>
        <a:lstStyle/>
        <a:p>
          <a:endParaRPr lang="en-US"/>
        </a:p>
      </dgm:t>
    </dgm:pt>
    <dgm:pt modelId="{CD502D11-47C4-4275-B565-41E25CFA147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Vamos ver nos próximos slides alguns atributos da tag </a:t>
          </a:r>
          <a:r>
            <a:rPr lang="pt-BR" b="1"/>
            <a:t>&lt;table&gt;</a:t>
          </a:r>
          <a:r>
            <a:rPr lang="pt-BR"/>
            <a:t>.</a:t>
          </a:r>
          <a:endParaRPr lang="en-US"/>
        </a:p>
      </dgm:t>
    </dgm:pt>
    <dgm:pt modelId="{332FE6F9-7FD8-402F-BFAB-DF48014F21ED}" type="parTrans" cxnId="{30DCB0A7-DA7E-4F38-BB2B-5FC2621B2478}">
      <dgm:prSet/>
      <dgm:spPr/>
      <dgm:t>
        <a:bodyPr/>
        <a:lstStyle/>
        <a:p>
          <a:endParaRPr lang="en-US"/>
        </a:p>
      </dgm:t>
    </dgm:pt>
    <dgm:pt modelId="{2A50C66D-740D-470B-B268-3BD1E7DB5386}" type="sibTrans" cxnId="{30DCB0A7-DA7E-4F38-BB2B-5FC2621B2478}">
      <dgm:prSet/>
      <dgm:spPr/>
      <dgm:t>
        <a:bodyPr/>
        <a:lstStyle/>
        <a:p>
          <a:endParaRPr lang="en-US"/>
        </a:p>
      </dgm:t>
    </dgm:pt>
    <dgm:pt modelId="{F2E0FBA5-BCFA-4F44-9991-2883255F1EB4}" type="pres">
      <dgm:prSet presAssocID="{FFEA64DE-F8C3-4525-8654-302CF019BB7C}" presName="root" presStyleCnt="0">
        <dgm:presLayoutVars>
          <dgm:dir/>
          <dgm:resizeHandles val="exact"/>
        </dgm:presLayoutVars>
      </dgm:prSet>
      <dgm:spPr/>
    </dgm:pt>
    <dgm:pt modelId="{180038AB-A1D0-4713-A656-399CC3CDC68F}" type="pres">
      <dgm:prSet presAssocID="{52E92726-B255-42D1-BDBA-5BD8D3163B9F}" presName="compNode" presStyleCnt="0"/>
      <dgm:spPr/>
    </dgm:pt>
    <dgm:pt modelId="{CE7E758C-F494-4A40-A196-4CE6728B652A}" type="pres">
      <dgm:prSet presAssocID="{52E92726-B255-42D1-BDBA-5BD8D3163B9F}" presName="bgRect" presStyleLbl="bgShp" presStyleIdx="0" presStyleCnt="3"/>
      <dgm:spPr/>
    </dgm:pt>
    <dgm:pt modelId="{D9A967AA-1167-4557-9FF0-BCF4302177CA}" type="pres">
      <dgm:prSet presAssocID="{52E92726-B255-42D1-BDBA-5BD8D3163B9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0342B7F-7891-4E8E-B6A5-A5A7787CC532}" type="pres">
      <dgm:prSet presAssocID="{52E92726-B255-42D1-BDBA-5BD8D3163B9F}" presName="spaceRect" presStyleCnt="0"/>
      <dgm:spPr/>
    </dgm:pt>
    <dgm:pt modelId="{8922BEB4-6677-493D-AEC1-1ADEE1592A5D}" type="pres">
      <dgm:prSet presAssocID="{52E92726-B255-42D1-BDBA-5BD8D3163B9F}" presName="parTx" presStyleLbl="revTx" presStyleIdx="0" presStyleCnt="3">
        <dgm:presLayoutVars>
          <dgm:chMax val="0"/>
          <dgm:chPref val="0"/>
        </dgm:presLayoutVars>
      </dgm:prSet>
      <dgm:spPr/>
    </dgm:pt>
    <dgm:pt modelId="{A77A50DD-C81B-4C8A-B812-7C3F4190D942}" type="pres">
      <dgm:prSet presAssocID="{7C87A9C3-D4EB-4211-A2C0-784CE91787CD}" presName="sibTrans" presStyleCnt="0"/>
      <dgm:spPr/>
    </dgm:pt>
    <dgm:pt modelId="{96F1070B-DF66-4302-8FB8-D9A005D26E50}" type="pres">
      <dgm:prSet presAssocID="{7291CD8E-08D0-46A6-A054-D58E4E28A6FE}" presName="compNode" presStyleCnt="0"/>
      <dgm:spPr/>
    </dgm:pt>
    <dgm:pt modelId="{B25E9B58-CEBE-44AA-BC86-2C5B0F757407}" type="pres">
      <dgm:prSet presAssocID="{7291CD8E-08D0-46A6-A054-D58E4E28A6FE}" presName="bgRect" presStyleLbl="bgShp" presStyleIdx="1" presStyleCnt="3"/>
      <dgm:spPr/>
    </dgm:pt>
    <dgm:pt modelId="{4A8095BB-129D-4F9C-8B72-E1DB32408542}" type="pres">
      <dgm:prSet presAssocID="{7291CD8E-08D0-46A6-A054-D58E4E28A6F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ódigo de Barras"/>
        </a:ext>
      </dgm:extLst>
    </dgm:pt>
    <dgm:pt modelId="{4020676B-922B-4B52-B515-C77DF86DB081}" type="pres">
      <dgm:prSet presAssocID="{7291CD8E-08D0-46A6-A054-D58E4E28A6FE}" presName="spaceRect" presStyleCnt="0"/>
      <dgm:spPr/>
    </dgm:pt>
    <dgm:pt modelId="{3F01C19A-03FE-45A9-9B09-70613849D584}" type="pres">
      <dgm:prSet presAssocID="{7291CD8E-08D0-46A6-A054-D58E4E28A6FE}" presName="parTx" presStyleLbl="revTx" presStyleIdx="1" presStyleCnt="3">
        <dgm:presLayoutVars>
          <dgm:chMax val="0"/>
          <dgm:chPref val="0"/>
        </dgm:presLayoutVars>
      </dgm:prSet>
      <dgm:spPr/>
    </dgm:pt>
    <dgm:pt modelId="{CA4DB1AC-834D-4E56-9082-5A02045BF794}" type="pres">
      <dgm:prSet presAssocID="{CB7328B2-9DD3-46B9-8FC3-EC49130FF315}" presName="sibTrans" presStyleCnt="0"/>
      <dgm:spPr/>
    </dgm:pt>
    <dgm:pt modelId="{11ED7200-4588-4A47-8944-C4E4398DBB41}" type="pres">
      <dgm:prSet presAssocID="{CD502D11-47C4-4275-B565-41E25CFA147C}" presName="compNode" presStyleCnt="0"/>
      <dgm:spPr/>
    </dgm:pt>
    <dgm:pt modelId="{BF09C1C1-5E97-4304-B2F4-A5AE01A00F3F}" type="pres">
      <dgm:prSet presAssocID="{CD502D11-47C4-4275-B565-41E25CFA147C}" presName="bgRect" presStyleLbl="bgShp" presStyleIdx="2" presStyleCnt="3"/>
      <dgm:spPr/>
    </dgm:pt>
    <dgm:pt modelId="{4001D2DB-C1A8-4EC8-B86B-2F5967541353}" type="pres">
      <dgm:prSet presAssocID="{CD502D11-47C4-4275-B565-41E25CFA14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7740355B-C649-454E-A7A1-7A794ECE9215}" type="pres">
      <dgm:prSet presAssocID="{CD502D11-47C4-4275-B565-41E25CFA147C}" presName="spaceRect" presStyleCnt="0"/>
      <dgm:spPr/>
    </dgm:pt>
    <dgm:pt modelId="{72296AAB-AB7F-4FD6-9965-D98821A8C234}" type="pres">
      <dgm:prSet presAssocID="{CD502D11-47C4-4275-B565-41E25CFA14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7C9E008-7506-47B4-9E51-2B72272C647D}" type="presOf" srcId="{52E92726-B255-42D1-BDBA-5BD8D3163B9F}" destId="{8922BEB4-6677-493D-AEC1-1ADEE1592A5D}" srcOrd="0" destOrd="0" presId="urn:microsoft.com/office/officeart/2018/2/layout/IconVerticalSolidList"/>
    <dgm:cxn modelId="{9A31513E-EFDA-4427-AA42-FB87C71B6A6E}" type="presOf" srcId="{CD502D11-47C4-4275-B565-41E25CFA147C}" destId="{72296AAB-AB7F-4FD6-9965-D98821A8C234}" srcOrd="0" destOrd="0" presId="urn:microsoft.com/office/officeart/2018/2/layout/IconVerticalSolidList"/>
    <dgm:cxn modelId="{0607A574-2253-43B7-8F8D-6C1836E84B97}" type="presOf" srcId="{7291CD8E-08D0-46A6-A054-D58E4E28A6FE}" destId="{3F01C19A-03FE-45A9-9B09-70613849D584}" srcOrd="0" destOrd="0" presId="urn:microsoft.com/office/officeart/2018/2/layout/IconVerticalSolidList"/>
    <dgm:cxn modelId="{A5085689-2AFB-409E-AE58-161AB908553A}" type="presOf" srcId="{FFEA64DE-F8C3-4525-8654-302CF019BB7C}" destId="{F2E0FBA5-BCFA-4F44-9991-2883255F1EB4}" srcOrd="0" destOrd="0" presId="urn:microsoft.com/office/officeart/2018/2/layout/IconVerticalSolidList"/>
    <dgm:cxn modelId="{30DCB0A7-DA7E-4F38-BB2B-5FC2621B2478}" srcId="{FFEA64DE-F8C3-4525-8654-302CF019BB7C}" destId="{CD502D11-47C4-4275-B565-41E25CFA147C}" srcOrd="2" destOrd="0" parTransId="{332FE6F9-7FD8-402F-BFAB-DF48014F21ED}" sibTransId="{2A50C66D-740D-470B-B268-3BD1E7DB5386}"/>
    <dgm:cxn modelId="{C0E6D2AB-7164-4ED0-A576-CC99F441DE4A}" srcId="{FFEA64DE-F8C3-4525-8654-302CF019BB7C}" destId="{52E92726-B255-42D1-BDBA-5BD8D3163B9F}" srcOrd="0" destOrd="0" parTransId="{02AE5853-3581-4B59-AF3A-EAFAD8BAAB41}" sibTransId="{7C87A9C3-D4EB-4211-A2C0-784CE91787CD}"/>
    <dgm:cxn modelId="{E35E14B6-D51E-4D96-9658-FD5573D28979}" srcId="{FFEA64DE-F8C3-4525-8654-302CF019BB7C}" destId="{7291CD8E-08D0-46A6-A054-D58E4E28A6FE}" srcOrd="1" destOrd="0" parTransId="{C7FB98D6-3731-4CAC-A40D-D573F0C72E30}" sibTransId="{CB7328B2-9DD3-46B9-8FC3-EC49130FF315}"/>
    <dgm:cxn modelId="{CAD39A79-67B6-4754-8C4A-B20DED9B5B6D}" type="presParOf" srcId="{F2E0FBA5-BCFA-4F44-9991-2883255F1EB4}" destId="{180038AB-A1D0-4713-A656-399CC3CDC68F}" srcOrd="0" destOrd="0" presId="urn:microsoft.com/office/officeart/2018/2/layout/IconVerticalSolidList"/>
    <dgm:cxn modelId="{62772E06-550C-4B24-8FB6-D89071CB7B51}" type="presParOf" srcId="{180038AB-A1D0-4713-A656-399CC3CDC68F}" destId="{CE7E758C-F494-4A40-A196-4CE6728B652A}" srcOrd="0" destOrd="0" presId="urn:microsoft.com/office/officeart/2018/2/layout/IconVerticalSolidList"/>
    <dgm:cxn modelId="{4C361F50-27A6-41D8-B886-1E644EDF416B}" type="presParOf" srcId="{180038AB-A1D0-4713-A656-399CC3CDC68F}" destId="{D9A967AA-1167-4557-9FF0-BCF4302177CA}" srcOrd="1" destOrd="0" presId="urn:microsoft.com/office/officeart/2018/2/layout/IconVerticalSolidList"/>
    <dgm:cxn modelId="{255ED815-D76B-4D61-826E-A3F73B292E66}" type="presParOf" srcId="{180038AB-A1D0-4713-A656-399CC3CDC68F}" destId="{D0342B7F-7891-4E8E-B6A5-A5A7787CC532}" srcOrd="2" destOrd="0" presId="urn:microsoft.com/office/officeart/2018/2/layout/IconVerticalSolidList"/>
    <dgm:cxn modelId="{A121FB06-66C6-40CB-884A-D49080CD8238}" type="presParOf" srcId="{180038AB-A1D0-4713-A656-399CC3CDC68F}" destId="{8922BEB4-6677-493D-AEC1-1ADEE1592A5D}" srcOrd="3" destOrd="0" presId="urn:microsoft.com/office/officeart/2018/2/layout/IconVerticalSolidList"/>
    <dgm:cxn modelId="{7978663F-FC8D-4633-95A0-BB98FE5BE717}" type="presParOf" srcId="{F2E0FBA5-BCFA-4F44-9991-2883255F1EB4}" destId="{A77A50DD-C81B-4C8A-B812-7C3F4190D942}" srcOrd="1" destOrd="0" presId="urn:microsoft.com/office/officeart/2018/2/layout/IconVerticalSolidList"/>
    <dgm:cxn modelId="{4AAF0A7B-6AB1-410D-A26D-2246A6BC39CC}" type="presParOf" srcId="{F2E0FBA5-BCFA-4F44-9991-2883255F1EB4}" destId="{96F1070B-DF66-4302-8FB8-D9A005D26E50}" srcOrd="2" destOrd="0" presId="urn:microsoft.com/office/officeart/2018/2/layout/IconVerticalSolidList"/>
    <dgm:cxn modelId="{9438B2B2-8C43-406D-8543-A00413BB0A17}" type="presParOf" srcId="{96F1070B-DF66-4302-8FB8-D9A005D26E50}" destId="{B25E9B58-CEBE-44AA-BC86-2C5B0F757407}" srcOrd="0" destOrd="0" presId="urn:microsoft.com/office/officeart/2018/2/layout/IconVerticalSolidList"/>
    <dgm:cxn modelId="{DC4424A9-31E8-4901-8E75-D93D587D68F8}" type="presParOf" srcId="{96F1070B-DF66-4302-8FB8-D9A005D26E50}" destId="{4A8095BB-129D-4F9C-8B72-E1DB32408542}" srcOrd="1" destOrd="0" presId="urn:microsoft.com/office/officeart/2018/2/layout/IconVerticalSolidList"/>
    <dgm:cxn modelId="{035B1450-31DA-46F2-812F-88C54E050444}" type="presParOf" srcId="{96F1070B-DF66-4302-8FB8-D9A005D26E50}" destId="{4020676B-922B-4B52-B515-C77DF86DB081}" srcOrd="2" destOrd="0" presId="urn:microsoft.com/office/officeart/2018/2/layout/IconVerticalSolidList"/>
    <dgm:cxn modelId="{F480CD8E-278E-4136-9D50-F1DEF36E95A5}" type="presParOf" srcId="{96F1070B-DF66-4302-8FB8-D9A005D26E50}" destId="{3F01C19A-03FE-45A9-9B09-70613849D584}" srcOrd="3" destOrd="0" presId="urn:microsoft.com/office/officeart/2018/2/layout/IconVerticalSolidList"/>
    <dgm:cxn modelId="{64EE5C89-77A3-4A91-B905-E879ADB0D908}" type="presParOf" srcId="{F2E0FBA5-BCFA-4F44-9991-2883255F1EB4}" destId="{CA4DB1AC-834D-4E56-9082-5A02045BF794}" srcOrd="3" destOrd="0" presId="urn:microsoft.com/office/officeart/2018/2/layout/IconVerticalSolidList"/>
    <dgm:cxn modelId="{15D1B591-CEE6-49B5-8672-74E2D5C3358D}" type="presParOf" srcId="{F2E0FBA5-BCFA-4F44-9991-2883255F1EB4}" destId="{11ED7200-4588-4A47-8944-C4E4398DBB41}" srcOrd="4" destOrd="0" presId="urn:microsoft.com/office/officeart/2018/2/layout/IconVerticalSolidList"/>
    <dgm:cxn modelId="{B049773F-3A0C-462F-9D31-D2038631A964}" type="presParOf" srcId="{11ED7200-4588-4A47-8944-C4E4398DBB41}" destId="{BF09C1C1-5E97-4304-B2F4-A5AE01A00F3F}" srcOrd="0" destOrd="0" presId="urn:microsoft.com/office/officeart/2018/2/layout/IconVerticalSolidList"/>
    <dgm:cxn modelId="{D8BF6437-77F1-46E7-B82A-EF987455B642}" type="presParOf" srcId="{11ED7200-4588-4A47-8944-C4E4398DBB41}" destId="{4001D2DB-C1A8-4EC8-B86B-2F5967541353}" srcOrd="1" destOrd="0" presId="urn:microsoft.com/office/officeart/2018/2/layout/IconVerticalSolidList"/>
    <dgm:cxn modelId="{F1CA0F93-365B-4D9C-A2D4-3B2A24B07818}" type="presParOf" srcId="{11ED7200-4588-4A47-8944-C4E4398DBB41}" destId="{7740355B-C649-454E-A7A1-7A794ECE9215}" srcOrd="2" destOrd="0" presId="urn:microsoft.com/office/officeart/2018/2/layout/IconVerticalSolidList"/>
    <dgm:cxn modelId="{EE3FFA04-5F9C-4E00-886B-7611A7C38225}" type="presParOf" srcId="{11ED7200-4588-4A47-8944-C4E4398DBB41}" destId="{72296AAB-AB7F-4FD6-9965-D98821A8C2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243EB2-00F8-44ED-B30B-A64109C39EDD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91D6D3-607B-44BE-8949-2A30C41EDD51}">
      <dgm:prSet/>
      <dgm:spPr/>
      <dgm:t>
        <a:bodyPr/>
        <a:lstStyle/>
        <a:p>
          <a:r>
            <a:rPr lang="en-US"/>
            <a:t>Atributos </a:t>
          </a:r>
          <a:r>
            <a:rPr lang="en-US" b="1"/>
            <a:t>COLSPAN</a:t>
          </a:r>
          <a:r>
            <a:rPr lang="en-US"/>
            <a:t> e </a:t>
          </a:r>
          <a:r>
            <a:rPr lang="en-US" b="1"/>
            <a:t>ROWSPAN</a:t>
          </a:r>
          <a:endParaRPr lang="en-US"/>
        </a:p>
      </dgm:t>
    </dgm:pt>
    <dgm:pt modelId="{B4E4B877-3604-4702-AE21-06E9C2DAD3BC}" type="parTrans" cxnId="{DD86363E-2391-4AFF-BD56-8BF5C8137B6F}">
      <dgm:prSet/>
      <dgm:spPr/>
      <dgm:t>
        <a:bodyPr/>
        <a:lstStyle/>
        <a:p>
          <a:endParaRPr lang="en-US"/>
        </a:p>
      </dgm:t>
    </dgm:pt>
    <dgm:pt modelId="{FE988B07-23CE-4A1F-B61A-0556E8C7B8F0}" type="sibTrans" cxnId="{DD86363E-2391-4AFF-BD56-8BF5C8137B6F}">
      <dgm:prSet/>
      <dgm:spPr/>
      <dgm:t>
        <a:bodyPr/>
        <a:lstStyle/>
        <a:p>
          <a:endParaRPr lang="en-US"/>
        </a:p>
      </dgm:t>
    </dgm:pt>
    <dgm:pt modelId="{7B4D54B4-E38E-4141-96A1-F2DD42E529EB}">
      <dgm:prSet/>
      <dgm:spPr/>
      <dgm:t>
        <a:bodyPr/>
        <a:lstStyle/>
        <a:p>
          <a:r>
            <a:rPr lang="en-US"/>
            <a:t>É possível </a:t>
          </a:r>
          <a:r>
            <a:rPr lang="en-US" u="sng"/>
            <a:t>mesclar</a:t>
          </a:r>
          <a:r>
            <a:rPr lang="en-US"/>
            <a:t> </a:t>
          </a:r>
          <a:r>
            <a:rPr lang="en-US" b="1"/>
            <a:t>colunas</a:t>
          </a:r>
          <a:r>
            <a:rPr lang="en-US"/>
            <a:t> e </a:t>
          </a:r>
          <a:r>
            <a:rPr lang="en-US" b="1"/>
            <a:t>linhas</a:t>
          </a:r>
          <a:r>
            <a:rPr lang="en-US"/>
            <a:t>, através dos atributos </a:t>
          </a:r>
          <a:r>
            <a:rPr lang="en-US" b="1"/>
            <a:t>COLSPAN</a:t>
          </a:r>
          <a:r>
            <a:rPr lang="en-US"/>
            <a:t> (para colunas) e </a:t>
          </a:r>
          <a:r>
            <a:rPr lang="en-US" b="1"/>
            <a:t>ROWSPAN</a:t>
          </a:r>
          <a:r>
            <a:rPr lang="en-US"/>
            <a:t> (para linhas).</a:t>
          </a:r>
        </a:p>
      </dgm:t>
    </dgm:pt>
    <dgm:pt modelId="{6B069035-6C19-4762-8FA8-1BA892E3C56C}" type="parTrans" cxnId="{CBE22882-2C27-4FC0-9E24-06E97535D2D6}">
      <dgm:prSet/>
      <dgm:spPr/>
      <dgm:t>
        <a:bodyPr/>
        <a:lstStyle/>
        <a:p>
          <a:endParaRPr lang="en-US"/>
        </a:p>
      </dgm:t>
    </dgm:pt>
    <dgm:pt modelId="{FD636E93-3D2D-4F4C-9F27-020DD7351A73}" type="sibTrans" cxnId="{CBE22882-2C27-4FC0-9E24-06E97535D2D6}">
      <dgm:prSet/>
      <dgm:spPr/>
      <dgm:t>
        <a:bodyPr/>
        <a:lstStyle/>
        <a:p>
          <a:endParaRPr lang="en-US"/>
        </a:p>
      </dgm:t>
    </dgm:pt>
    <dgm:pt modelId="{12375A4B-7414-4074-B2CB-7CC990E97880}">
      <dgm:prSet/>
      <dgm:spPr/>
      <dgm:t>
        <a:bodyPr/>
        <a:lstStyle/>
        <a:p>
          <a:r>
            <a:rPr lang="en-US"/>
            <a:t>A tag </a:t>
          </a:r>
          <a:r>
            <a:rPr lang="en-US" b="1"/>
            <a:t>&lt;caption&gt;&lt;/caption&gt; </a:t>
          </a:r>
          <a:r>
            <a:rPr lang="en-US"/>
            <a:t>é para o título de uma tabela e com as tags </a:t>
          </a:r>
          <a:r>
            <a:rPr lang="en-US" b="1"/>
            <a:t>&lt;thead&gt; , &lt;tbody&gt; e &lt;tfoot&gt;</a:t>
          </a:r>
          <a:r>
            <a:rPr lang="en-US"/>
            <a:t>, podemos dar à nossa tabela, respectivamente, um </a:t>
          </a:r>
          <a:r>
            <a:rPr lang="en-US" b="1"/>
            <a:t>cabeçalho</a:t>
          </a:r>
          <a:r>
            <a:rPr lang="en-US"/>
            <a:t>, definir o "</a:t>
          </a:r>
          <a:r>
            <a:rPr lang="en-US" b="1"/>
            <a:t>corpo</a:t>
          </a:r>
          <a:r>
            <a:rPr lang="en-US"/>
            <a:t>" dos dados e adicionar um </a:t>
          </a:r>
          <a:r>
            <a:rPr lang="en-US" b="1"/>
            <a:t>rodapé</a:t>
          </a:r>
          <a:r>
            <a:rPr lang="en-US"/>
            <a:t> na tabela.</a:t>
          </a:r>
        </a:p>
      </dgm:t>
    </dgm:pt>
    <dgm:pt modelId="{E925E083-9AED-4C67-8A32-F59A214E137E}" type="parTrans" cxnId="{E052F2DB-5E34-4654-90F0-AFA14786F336}">
      <dgm:prSet/>
      <dgm:spPr/>
      <dgm:t>
        <a:bodyPr/>
        <a:lstStyle/>
        <a:p>
          <a:endParaRPr lang="en-US"/>
        </a:p>
      </dgm:t>
    </dgm:pt>
    <dgm:pt modelId="{27648BD0-B518-4622-95EB-9194D80A480F}" type="sibTrans" cxnId="{E052F2DB-5E34-4654-90F0-AFA14786F336}">
      <dgm:prSet/>
      <dgm:spPr/>
      <dgm:t>
        <a:bodyPr/>
        <a:lstStyle/>
        <a:p>
          <a:endParaRPr lang="en-US"/>
        </a:p>
      </dgm:t>
    </dgm:pt>
    <dgm:pt modelId="{F3A49C3A-A30F-614F-9C19-D8CE3723DD46}" type="pres">
      <dgm:prSet presAssocID="{09243EB2-00F8-44ED-B30B-A64109C39EDD}" presName="vert0" presStyleCnt="0">
        <dgm:presLayoutVars>
          <dgm:dir/>
          <dgm:animOne val="branch"/>
          <dgm:animLvl val="lvl"/>
        </dgm:presLayoutVars>
      </dgm:prSet>
      <dgm:spPr/>
    </dgm:pt>
    <dgm:pt modelId="{D5029825-FCF0-314F-8F01-330761836953}" type="pres">
      <dgm:prSet presAssocID="{0691D6D3-607B-44BE-8949-2A30C41EDD51}" presName="thickLine" presStyleLbl="alignNode1" presStyleIdx="0" presStyleCnt="3"/>
      <dgm:spPr/>
    </dgm:pt>
    <dgm:pt modelId="{91D7559A-5C2C-8C4F-A024-72BECFE5801F}" type="pres">
      <dgm:prSet presAssocID="{0691D6D3-607B-44BE-8949-2A30C41EDD51}" presName="horz1" presStyleCnt="0"/>
      <dgm:spPr/>
    </dgm:pt>
    <dgm:pt modelId="{879C04A9-C507-BA42-A53E-87DBB7CEAB3B}" type="pres">
      <dgm:prSet presAssocID="{0691D6D3-607B-44BE-8949-2A30C41EDD51}" presName="tx1" presStyleLbl="revTx" presStyleIdx="0" presStyleCnt="3"/>
      <dgm:spPr/>
    </dgm:pt>
    <dgm:pt modelId="{B2E8EC5C-FBB1-3448-AA52-82D046BDE371}" type="pres">
      <dgm:prSet presAssocID="{0691D6D3-607B-44BE-8949-2A30C41EDD51}" presName="vert1" presStyleCnt="0"/>
      <dgm:spPr/>
    </dgm:pt>
    <dgm:pt modelId="{82A31956-5B95-5849-A13A-86A30DF5C5F1}" type="pres">
      <dgm:prSet presAssocID="{7B4D54B4-E38E-4141-96A1-F2DD42E529EB}" presName="thickLine" presStyleLbl="alignNode1" presStyleIdx="1" presStyleCnt="3"/>
      <dgm:spPr/>
    </dgm:pt>
    <dgm:pt modelId="{88650490-263B-C641-8EEB-123595E15FBD}" type="pres">
      <dgm:prSet presAssocID="{7B4D54B4-E38E-4141-96A1-F2DD42E529EB}" presName="horz1" presStyleCnt="0"/>
      <dgm:spPr/>
    </dgm:pt>
    <dgm:pt modelId="{E29BD14E-3904-2648-97DC-A4C61A09B854}" type="pres">
      <dgm:prSet presAssocID="{7B4D54B4-E38E-4141-96A1-F2DD42E529EB}" presName="tx1" presStyleLbl="revTx" presStyleIdx="1" presStyleCnt="3"/>
      <dgm:spPr/>
    </dgm:pt>
    <dgm:pt modelId="{64198BED-5585-A241-9768-E920A52DF077}" type="pres">
      <dgm:prSet presAssocID="{7B4D54B4-E38E-4141-96A1-F2DD42E529EB}" presName="vert1" presStyleCnt="0"/>
      <dgm:spPr/>
    </dgm:pt>
    <dgm:pt modelId="{715F9397-278E-4A4C-8E6F-09C4B679834B}" type="pres">
      <dgm:prSet presAssocID="{12375A4B-7414-4074-B2CB-7CC990E97880}" presName="thickLine" presStyleLbl="alignNode1" presStyleIdx="2" presStyleCnt="3"/>
      <dgm:spPr/>
    </dgm:pt>
    <dgm:pt modelId="{3AA076EB-2561-F94E-A2CE-1C7D9CEE04DE}" type="pres">
      <dgm:prSet presAssocID="{12375A4B-7414-4074-B2CB-7CC990E97880}" presName="horz1" presStyleCnt="0"/>
      <dgm:spPr/>
    </dgm:pt>
    <dgm:pt modelId="{24369F02-2AA9-0243-91DD-F350F99BBA3B}" type="pres">
      <dgm:prSet presAssocID="{12375A4B-7414-4074-B2CB-7CC990E97880}" presName="tx1" presStyleLbl="revTx" presStyleIdx="2" presStyleCnt="3"/>
      <dgm:spPr/>
    </dgm:pt>
    <dgm:pt modelId="{C782D7F9-A19D-264C-89E9-1EF0F01A3E5E}" type="pres">
      <dgm:prSet presAssocID="{12375A4B-7414-4074-B2CB-7CC990E97880}" presName="vert1" presStyleCnt="0"/>
      <dgm:spPr/>
    </dgm:pt>
  </dgm:ptLst>
  <dgm:cxnLst>
    <dgm:cxn modelId="{8F945F1A-4ADD-604A-B8BC-8E5A995D6A43}" type="presOf" srcId="{09243EB2-00F8-44ED-B30B-A64109C39EDD}" destId="{F3A49C3A-A30F-614F-9C19-D8CE3723DD46}" srcOrd="0" destOrd="0" presId="urn:microsoft.com/office/officeart/2008/layout/LinedList"/>
    <dgm:cxn modelId="{93C72438-D58A-B042-8D15-45486567763A}" type="presOf" srcId="{0691D6D3-607B-44BE-8949-2A30C41EDD51}" destId="{879C04A9-C507-BA42-A53E-87DBB7CEAB3B}" srcOrd="0" destOrd="0" presId="urn:microsoft.com/office/officeart/2008/layout/LinedList"/>
    <dgm:cxn modelId="{DD86363E-2391-4AFF-BD56-8BF5C8137B6F}" srcId="{09243EB2-00F8-44ED-B30B-A64109C39EDD}" destId="{0691D6D3-607B-44BE-8949-2A30C41EDD51}" srcOrd="0" destOrd="0" parTransId="{B4E4B877-3604-4702-AE21-06E9C2DAD3BC}" sibTransId="{FE988B07-23CE-4A1F-B61A-0556E8C7B8F0}"/>
    <dgm:cxn modelId="{CBE22882-2C27-4FC0-9E24-06E97535D2D6}" srcId="{09243EB2-00F8-44ED-B30B-A64109C39EDD}" destId="{7B4D54B4-E38E-4141-96A1-F2DD42E529EB}" srcOrd="1" destOrd="0" parTransId="{6B069035-6C19-4762-8FA8-1BA892E3C56C}" sibTransId="{FD636E93-3D2D-4F4C-9F27-020DD7351A73}"/>
    <dgm:cxn modelId="{E54AE582-189A-1444-AE5E-76F7CDCF38FC}" type="presOf" srcId="{12375A4B-7414-4074-B2CB-7CC990E97880}" destId="{24369F02-2AA9-0243-91DD-F350F99BBA3B}" srcOrd="0" destOrd="0" presId="urn:microsoft.com/office/officeart/2008/layout/LinedList"/>
    <dgm:cxn modelId="{DA59CBB8-9C8A-FC4B-B81F-20C118701D1C}" type="presOf" srcId="{7B4D54B4-E38E-4141-96A1-F2DD42E529EB}" destId="{E29BD14E-3904-2648-97DC-A4C61A09B854}" srcOrd="0" destOrd="0" presId="urn:microsoft.com/office/officeart/2008/layout/LinedList"/>
    <dgm:cxn modelId="{E052F2DB-5E34-4654-90F0-AFA14786F336}" srcId="{09243EB2-00F8-44ED-B30B-A64109C39EDD}" destId="{12375A4B-7414-4074-B2CB-7CC990E97880}" srcOrd="2" destOrd="0" parTransId="{E925E083-9AED-4C67-8A32-F59A214E137E}" sibTransId="{27648BD0-B518-4622-95EB-9194D80A480F}"/>
    <dgm:cxn modelId="{B4A09C7F-2851-AA40-A971-AB66EFF79486}" type="presParOf" srcId="{F3A49C3A-A30F-614F-9C19-D8CE3723DD46}" destId="{D5029825-FCF0-314F-8F01-330761836953}" srcOrd="0" destOrd="0" presId="urn:microsoft.com/office/officeart/2008/layout/LinedList"/>
    <dgm:cxn modelId="{EFCC742E-A169-6246-AF2A-AE5B9C30C80F}" type="presParOf" srcId="{F3A49C3A-A30F-614F-9C19-D8CE3723DD46}" destId="{91D7559A-5C2C-8C4F-A024-72BECFE5801F}" srcOrd="1" destOrd="0" presId="urn:microsoft.com/office/officeart/2008/layout/LinedList"/>
    <dgm:cxn modelId="{CBA264E6-0CE5-5944-8863-4778CAF6B33E}" type="presParOf" srcId="{91D7559A-5C2C-8C4F-A024-72BECFE5801F}" destId="{879C04A9-C507-BA42-A53E-87DBB7CEAB3B}" srcOrd="0" destOrd="0" presId="urn:microsoft.com/office/officeart/2008/layout/LinedList"/>
    <dgm:cxn modelId="{7EA1A2E8-F133-ED4A-A4A7-D7187CAC3C5E}" type="presParOf" srcId="{91D7559A-5C2C-8C4F-A024-72BECFE5801F}" destId="{B2E8EC5C-FBB1-3448-AA52-82D046BDE371}" srcOrd="1" destOrd="0" presId="urn:microsoft.com/office/officeart/2008/layout/LinedList"/>
    <dgm:cxn modelId="{C9B742BA-1E1E-DA4E-B0D2-D03DFFC9B88C}" type="presParOf" srcId="{F3A49C3A-A30F-614F-9C19-D8CE3723DD46}" destId="{82A31956-5B95-5849-A13A-86A30DF5C5F1}" srcOrd="2" destOrd="0" presId="urn:microsoft.com/office/officeart/2008/layout/LinedList"/>
    <dgm:cxn modelId="{8A48E501-9711-FA4C-9D16-438E57318342}" type="presParOf" srcId="{F3A49C3A-A30F-614F-9C19-D8CE3723DD46}" destId="{88650490-263B-C641-8EEB-123595E15FBD}" srcOrd="3" destOrd="0" presId="urn:microsoft.com/office/officeart/2008/layout/LinedList"/>
    <dgm:cxn modelId="{BC313656-1B77-A24A-B38E-7CFCDD822549}" type="presParOf" srcId="{88650490-263B-C641-8EEB-123595E15FBD}" destId="{E29BD14E-3904-2648-97DC-A4C61A09B854}" srcOrd="0" destOrd="0" presId="urn:microsoft.com/office/officeart/2008/layout/LinedList"/>
    <dgm:cxn modelId="{679D7803-2898-A348-81A7-1EDC9E9A689F}" type="presParOf" srcId="{88650490-263B-C641-8EEB-123595E15FBD}" destId="{64198BED-5585-A241-9768-E920A52DF077}" srcOrd="1" destOrd="0" presId="urn:microsoft.com/office/officeart/2008/layout/LinedList"/>
    <dgm:cxn modelId="{8E153BD3-09F3-1A41-82CE-305CE58A58A5}" type="presParOf" srcId="{F3A49C3A-A30F-614F-9C19-D8CE3723DD46}" destId="{715F9397-278E-4A4C-8E6F-09C4B679834B}" srcOrd="4" destOrd="0" presId="urn:microsoft.com/office/officeart/2008/layout/LinedList"/>
    <dgm:cxn modelId="{F78A62A0-BC75-1747-ABBD-62AB564D246F}" type="presParOf" srcId="{F3A49C3A-A30F-614F-9C19-D8CE3723DD46}" destId="{3AA076EB-2561-F94E-A2CE-1C7D9CEE04DE}" srcOrd="5" destOrd="0" presId="urn:microsoft.com/office/officeart/2008/layout/LinedList"/>
    <dgm:cxn modelId="{220E1816-FF3B-F04B-BCD2-FAB5C98C639C}" type="presParOf" srcId="{3AA076EB-2561-F94E-A2CE-1C7D9CEE04DE}" destId="{24369F02-2AA9-0243-91DD-F350F99BBA3B}" srcOrd="0" destOrd="0" presId="urn:microsoft.com/office/officeart/2008/layout/LinedList"/>
    <dgm:cxn modelId="{4CB00943-0FDD-D24B-ACD7-3D0494CD3D0E}" type="presParOf" srcId="{3AA076EB-2561-F94E-A2CE-1C7D9CEE04DE}" destId="{C782D7F9-A19D-264C-89E9-1EF0F01A3E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3AC89-8490-D546-969C-54DB0C5148D7}">
      <dsp:nvSpPr>
        <dsp:cNvPr id="0" name=""/>
        <dsp:cNvSpPr/>
      </dsp:nvSpPr>
      <dsp:spPr>
        <a:xfrm>
          <a:off x="5362800" y="1483976"/>
          <a:ext cx="4449035" cy="529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725"/>
              </a:lnTo>
              <a:lnTo>
                <a:pt x="4449035" y="360725"/>
              </a:lnTo>
              <a:lnTo>
                <a:pt x="4449035" y="52933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B7DF9D-FF28-7B4F-A2C0-ABCBE2FF23AF}">
      <dsp:nvSpPr>
        <dsp:cNvPr id="0" name=""/>
        <dsp:cNvSpPr/>
      </dsp:nvSpPr>
      <dsp:spPr>
        <a:xfrm>
          <a:off x="5362800" y="1483976"/>
          <a:ext cx="2224517" cy="529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725"/>
              </a:lnTo>
              <a:lnTo>
                <a:pt x="2224517" y="360725"/>
              </a:lnTo>
              <a:lnTo>
                <a:pt x="2224517" y="52933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5F2C2-EEF1-C142-AA81-F98699805A34}">
      <dsp:nvSpPr>
        <dsp:cNvPr id="0" name=""/>
        <dsp:cNvSpPr/>
      </dsp:nvSpPr>
      <dsp:spPr>
        <a:xfrm>
          <a:off x="5317080" y="1483976"/>
          <a:ext cx="91440" cy="5293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933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099966-F89F-9E47-AB49-211F22C14657}">
      <dsp:nvSpPr>
        <dsp:cNvPr id="0" name=""/>
        <dsp:cNvSpPr/>
      </dsp:nvSpPr>
      <dsp:spPr>
        <a:xfrm>
          <a:off x="3138282" y="1483976"/>
          <a:ext cx="2224517" cy="529334"/>
        </a:xfrm>
        <a:custGeom>
          <a:avLst/>
          <a:gdLst/>
          <a:ahLst/>
          <a:cxnLst/>
          <a:rect l="0" t="0" r="0" b="0"/>
          <a:pathLst>
            <a:path>
              <a:moveTo>
                <a:pt x="2224517" y="0"/>
              </a:moveTo>
              <a:lnTo>
                <a:pt x="2224517" y="360725"/>
              </a:lnTo>
              <a:lnTo>
                <a:pt x="0" y="360725"/>
              </a:lnTo>
              <a:lnTo>
                <a:pt x="0" y="52933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41CCD-3A0A-F54D-9E00-4B108845281C}">
      <dsp:nvSpPr>
        <dsp:cNvPr id="0" name=""/>
        <dsp:cNvSpPr/>
      </dsp:nvSpPr>
      <dsp:spPr>
        <a:xfrm>
          <a:off x="913764" y="1483976"/>
          <a:ext cx="4449035" cy="529334"/>
        </a:xfrm>
        <a:custGeom>
          <a:avLst/>
          <a:gdLst/>
          <a:ahLst/>
          <a:cxnLst/>
          <a:rect l="0" t="0" r="0" b="0"/>
          <a:pathLst>
            <a:path>
              <a:moveTo>
                <a:pt x="4449035" y="0"/>
              </a:moveTo>
              <a:lnTo>
                <a:pt x="4449035" y="360725"/>
              </a:lnTo>
              <a:lnTo>
                <a:pt x="0" y="360725"/>
              </a:lnTo>
              <a:lnTo>
                <a:pt x="0" y="52933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01BF0-D35F-3A42-9BBF-86B0108F6DCF}">
      <dsp:nvSpPr>
        <dsp:cNvPr id="0" name=""/>
        <dsp:cNvSpPr/>
      </dsp:nvSpPr>
      <dsp:spPr>
        <a:xfrm>
          <a:off x="4452770" y="328238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6E68D-1A81-7B43-8D3B-4EB81A29F458}">
      <dsp:nvSpPr>
        <dsp:cNvPr id="0" name=""/>
        <dsp:cNvSpPr/>
      </dsp:nvSpPr>
      <dsp:spPr>
        <a:xfrm>
          <a:off x="4654999" y="520356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Tabelas em HTML</a:t>
          </a:r>
          <a:endParaRPr lang="en-US" sz="1700" kern="1200"/>
        </a:p>
      </dsp:txBody>
      <dsp:txXfrm>
        <a:off x="4688849" y="554206"/>
        <a:ext cx="1752359" cy="1088037"/>
      </dsp:txXfrm>
    </dsp:sp>
    <dsp:sp modelId="{1F5C5446-A77D-E846-9B93-01FA81F2C54F}">
      <dsp:nvSpPr>
        <dsp:cNvPr id="0" name=""/>
        <dsp:cNvSpPr/>
      </dsp:nvSpPr>
      <dsp:spPr>
        <a:xfrm>
          <a:off x="3735" y="2013310"/>
          <a:ext cx="1820059" cy="11557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1B261-C044-BB41-BFB9-727449966E9C}">
      <dsp:nvSpPr>
        <dsp:cNvPr id="0" name=""/>
        <dsp:cNvSpPr/>
      </dsp:nvSpPr>
      <dsp:spPr>
        <a:xfrm>
          <a:off x="205963" y="2205428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Tag &lt;table&gt;</a:t>
          </a:r>
          <a:endParaRPr lang="en-US" sz="1700" kern="1200"/>
        </a:p>
      </dsp:txBody>
      <dsp:txXfrm>
        <a:off x="239813" y="2239278"/>
        <a:ext cx="1752359" cy="1088037"/>
      </dsp:txXfrm>
    </dsp:sp>
    <dsp:sp modelId="{931A990D-2FFB-A34A-BCDD-937F4AB3A124}">
      <dsp:nvSpPr>
        <dsp:cNvPr id="0" name=""/>
        <dsp:cNvSpPr/>
      </dsp:nvSpPr>
      <dsp:spPr>
        <a:xfrm>
          <a:off x="2228252" y="2013310"/>
          <a:ext cx="1820059" cy="11557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74D08-0DF9-3B4F-A766-55857F45A8D9}">
      <dsp:nvSpPr>
        <dsp:cNvPr id="0" name=""/>
        <dsp:cNvSpPr/>
      </dsp:nvSpPr>
      <dsp:spPr>
        <a:xfrm>
          <a:off x="2430481" y="2205428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Atributos da tag &lt;table&gt;</a:t>
          </a:r>
          <a:endParaRPr lang="en-US" sz="1700" kern="1200"/>
        </a:p>
      </dsp:txBody>
      <dsp:txXfrm>
        <a:off x="2464331" y="2239278"/>
        <a:ext cx="1752359" cy="1088037"/>
      </dsp:txXfrm>
    </dsp:sp>
    <dsp:sp modelId="{5AE5951B-93F3-AA46-9B26-01C874100782}">
      <dsp:nvSpPr>
        <dsp:cNvPr id="0" name=""/>
        <dsp:cNvSpPr/>
      </dsp:nvSpPr>
      <dsp:spPr>
        <a:xfrm>
          <a:off x="4452770" y="2013310"/>
          <a:ext cx="1820059" cy="11557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44D999-C957-7141-9AE0-8F0292EA613B}">
      <dsp:nvSpPr>
        <dsp:cNvPr id="0" name=""/>
        <dsp:cNvSpPr/>
      </dsp:nvSpPr>
      <dsp:spPr>
        <a:xfrm>
          <a:off x="4654999" y="2205428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Tags &lt;th&gt; &lt;tr&gt; &lt;td&gt; &lt;caption&gt; &lt;thead&gt; &lt;tfoot&gt; &lt;tbody&gt;</a:t>
          </a:r>
          <a:endParaRPr lang="en-US" sz="1700" kern="1200"/>
        </a:p>
      </dsp:txBody>
      <dsp:txXfrm>
        <a:off x="4688849" y="2239278"/>
        <a:ext cx="1752359" cy="1088037"/>
      </dsp:txXfrm>
    </dsp:sp>
    <dsp:sp modelId="{513526C0-8126-AA4A-9789-47EAAB965EAB}">
      <dsp:nvSpPr>
        <dsp:cNvPr id="0" name=""/>
        <dsp:cNvSpPr/>
      </dsp:nvSpPr>
      <dsp:spPr>
        <a:xfrm>
          <a:off x="6677287" y="2013310"/>
          <a:ext cx="1820059" cy="11557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0B174-D498-AA40-937E-0F2AB5023CC0}">
      <dsp:nvSpPr>
        <dsp:cNvPr id="0" name=""/>
        <dsp:cNvSpPr/>
      </dsp:nvSpPr>
      <dsp:spPr>
        <a:xfrm>
          <a:off x="6879516" y="2205428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Cores no fundo</a:t>
          </a:r>
          <a:endParaRPr lang="en-US" sz="1700" kern="1200"/>
        </a:p>
      </dsp:txBody>
      <dsp:txXfrm>
        <a:off x="6913366" y="2239278"/>
        <a:ext cx="1752359" cy="1088037"/>
      </dsp:txXfrm>
    </dsp:sp>
    <dsp:sp modelId="{BECFD849-C2FF-6148-9977-0E1B1D403B11}">
      <dsp:nvSpPr>
        <dsp:cNvPr id="0" name=""/>
        <dsp:cNvSpPr/>
      </dsp:nvSpPr>
      <dsp:spPr>
        <a:xfrm>
          <a:off x="8901805" y="2013310"/>
          <a:ext cx="1820059" cy="11557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6CE89-06C9-564C-80DC-4ED74EE68215}">
      <dsp:nvSpPr>
        <dsp:cNvPr id="0" name=""/>
        <dsp:cNvSpPr/>
      </dsp:nvSpPr>
      <dsp:spPr>
        <a:xfrm>
          <a:off x="9104034" y="2205428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Imagens no fundo</a:t>
          </a:r>
          <a:endParaRPr lang="en-US" sz="1700" kern="1200"/>
        </a:p>
      </dsp:txBody>
      <dsp:txXfrm>
        <a:off x="9137884" y="2239278"/>
        <a:ext cx="1752359" cy="1088037"/>
      </dsp:txXfrm>
    </dsp:sp>
    <dsp:sp modelId="{035CA1C1-F01B-534F-85D4-C624A6675B08}">
      <dsp:nvSpPr>
        <dsp:cNvPr id="0" name=""/>
        <dsp:cNvSpPr/>
      </dsp:nvSpPr>
      <dsp:spPr>
        <a:xfrm>
          <a:off x="6677287" y="328238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043BB-5CC6-984B-9DFF-F31389B8DF48}">
      <dsp:nvSpPr>
        <dsp:cNvPr id="0" name=""/>
        <dsp:cNvSpPr/>
      </dsp:nvSpPr>
      <dsp:spPr>
        <a:xfrm>
          <a:off x="6879516" y="520356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Desenvolvimento de páginas WEB.</a:t>
          </a:r>
          <a:endParaRPr lang="en-US" sz="1700" kern="1200"/>
        </a:p>
      </dsp:txBody>
      <dsp:txXfrm>
        <a:off x="6913366" y="554206"/>
        <a:ext cx="1752359" cy="10880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3AFFD-8F13-4142-8441-95ABD199D78F}">
      <dsp:nvSpPr>
        <dsp:cNvPr id="0" name=""/>
        <dsp:cNvSpPr/>
      </dsp:nvSpPr>
      <dsp:spPr>
        <a:xfrm>
          <a:off x="718664" y="10095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DFEF14-5578-4D45-AE16-DB2A091C314A}">
      <dsp:nvSpPr>
        <dsp:cNvPr id="0" name=""/>
        <dsp:cNvSpPr/>
      </dsp:nvSpPr>
      <dsp:spPr>
        <a:xfrm>
          <a:off x="1135476" y="51776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B3B26-5C07-42C2-8633-D9F280D3A077}">
      <dsp:nvSpPr>
        <dsp:cNvPr id="0" name=""/>
        <dsp:cNvSpPr/>
      </dsp:nvSpPr>
      <dsp:spPr>
        <a:xfrm>
          <a:off x="93445" y="2665952"/>
          <a:ext cx="320625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/>
            <a:t>As tabelas foram </a:t>
          </a:r>
          <a:r>
            <a:rPr lang="pt-BR" sz="1100" u="sng" kern="1200"/>
            <a:t>uma grande conquista para os autores de documentos para a Web</a:t>
          </a:r>
          <a:r>
            <a:rPr lang="pt-BR" sz="1100" kern="1200"/>
            <a:t>. </a:t>
          </a:r>
          <a:endParaRPr lang="en-US" sz="1100" kern="1200"/>
        </a:p>
      </dsp:txBody>
      <dsp:txXfrm>
        <a:off x="93445" y="2665952"/>
        <a:ext cx="3206250" cy="922500"/>
      </dsp:txXfrm>
    </dsp:sp>
    <dsp:sp modelId="{2624F51A-A3FC-408F-8B78-1FB9B7983FC2}">
      <dsp:nvSpPr>
        <dsp:cNvPr id="0" name=""/>
        <dsp:cNvSpPr/>
      </dsp:nvSpPr>
      <dsp:spPr>
        <a:xfrm>
          <a:off x="4486008" y="10095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0E42B-DD93-455E-8B06-B5D6386A747F}">
      <dsp:nvSpPr>
        <dsp:cNvPr id="0" name=""/>
        <dsp:cNvSpPr/>
      </dsp:nvSpPr>
      <dsp:spPr>
        <a:xfrm>
          <a:off x="4902820" y="51776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58E3F-F45D-4D66-B173-B79E108690FB}">
      <dsp:nvSpPr>
        <dsp:cNvPr id="0" name=""/>
        <dsp:cNvSpPr/>
      </dsp:nvSpPr>
      <dsp:spPr>
        <a:xfrm>
          <a:off x="3860789" y="2665952"/>
          <a:ext cx="320625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/>
            <a:t>Tabelas implementam um conceito importante de design, as "grades", segundo as quais organizamos textos e ilustrações de maneira organizada.</a:t>
          </a:r>
          <a:endParaRPr lang="en-US" sz="1100" kern="1200"/>
        </a:p>
      </dsp:txBody>
      <dsp:txXfrm>
        <a:off x="3860789" y="2665952"/>
        <a:ext cx="3206250" cy="922500"/>
      </dsp:txXfrm>
    </dsp:sp>
    <dsp:sp modelId="{E50A2493-A834-486D-B9FC-E3855F425F3B}">
      <dsp:nvSpPr>
        <dsp:cNvPr id="0" name=""/>
        <dsp:cNvSpPr/>
      </dsp:nvSpPr>
      <dsp:spPr>
        <a:xfrm>
          <a:off x="8253352" y="10095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93186B-CFD4-435E-8BBE-4F03BC10F23C}">
      <dsp:nvSpPr>
        <dsp:cNvPr id="0" name=""/>
        <dsp:cNvSpPr/>
      </dsp:nvSpPr>
      <dsp:spPr>
        <a:xfrm>
          <a:off x="8670164" y="51776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8AEBE-A1F6-4982-8DC8-78162942A5DD}">
      <dsp:nvSpPr>
        <dsp:cNvPr id="0" name=""/>
        <dsp:cNvSpPr/>
      </dsp:nvSpPr>
      <dsp:spPr>
        <a:xfrm>
          <a:off x="7628133" y="2665952"/>
          <a:ext cx="320625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/>
            <a:t>As tabelas podem conter textos, listas, parágrafos, imagens, diversas outras formatações - inclusive outras tabelas. Novas versões de HTML e de navegadores populares vêm acrescentando diversos atributos às tabelas.</a:t>
          </a:r>
          <a:endParaRPr lang="en-US" sz="1100" kern="1200"/>
        </a:p>
      </dsp:txBody>
      <dsp:txXfrm>
        <a:off x="7628133" y="2665952"/>
        <a:ext cx="3206250" cy="92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E758C-F494-4A40-A196-4CE6728B652A}">
      <dsp:nvSpPr>
        <dsp:cNvPr id="0" name=""/>
        <dsp:cNvSpPr/>
      </dsp:nvSpPr>
      <dsp:spPr>
        <a:xfrm>
          <a:off x="0" y="589"/>
          <a:ext cx="7920880" cy="13802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A967AA-1167-4557-9FF0-BCF4302177CA}">
      <dsp:nvSpPr>
        <dsp:cNvPr id="0" name=""/>
        <dsp:cNvSpPr/>
      </dsp:nvSpPr>
      <dsp:spPr>
        <a:xfrm>
          <a:off x="417528" y="311148"/>
          <a:ext cx="759143" cy="7591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2BEB4-6677-493D-AEC1-1ADEE1592A5D}">
      <dsp:nvSpPr>
        <dsp:cNvPr id="0" name=""/>
        <dsp:cNvSpPr/>
      </dsp:nvSpPr>
      <dsp:spPr>
        <a:xfrm>
          <a:off x="1594201" y="589"/>
          <a:ext cx="6326678" cy="1380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78" tIns="146078" rIns="146078" bIns="14607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A formatação de tabelas faz parte da versão 3.0 da linguagem HTML. </a:t>
          </a:r>
          <a:r>
            <a:rPr lang="pt-BR" sz="1800" u="sng" kern="1200"/>
            <a:t>Manipular tabelas em HTML dá trabalho e necessita de calma</a:t>
          </a:r>
          <a:r>
            <a:rPr lang="pt-BR" sz="1800" kern="1200"/>
            <a:t>.</a:t>
          </a:r>
          <a:endParaRPr lang="en-US" sz="1800" kern="1200"/>
        </a:p>
      </dsp:txBody>
      <dsp:txXfrm>
        <a:off x="1594201" y="589"/>
        <a:ext cx="6326678" cy="1380260"/>
      </dsp:txXfrm>
    </dsp:sp>
    <dsp:sp modelId="{B25E9B58-CEBE-44AA-BC86-2C5B0F757407}">
      <dsp:nvSpPr>
        <dsp:cNvPr id="0" name=""/>
        <dsp:cNvSpPr/>
      </dsp:nvSpPr>
      <dsp:spPr>
        <a:xfrm>
          <a:off x="0" y="1725915"/>
          <a:ext cx="7920880" cy="13802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095BB-129D-4F9C-8B72-E1DB32408542}">
      <dsp:nvSpPr>
        <dsp:cNvPr id="0" name=""/>
        <dsp:cNvSpPr/>
      </dsp:nvSpPr>
      <dsp:spPr>
        <a:xfrm>
          <a:off x="417528" y="2036474"/>
          <a:ext cx="759143" cy="7591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1C19A-03FE-45A9-9B09-70613849D584}">
      <dsp:nvSpPr>
        <dsp:cNvPr id="0" name=""/>
        <dsp:cNvSpPr/>
      </dsp:nvSpPr>
      <dsp:spPr>
        <a:xfrm>
          <a:off x="1594201" y="1725915"/>
          <a:ext cx="6326678" cy="1380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78" tIns="146078" rIns="146078" bIns="14607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A tag para criação de uma tabela é </a:t>
          </a:r>
          <a:r>
            <a:rPr lang="pt-BR" sz="1800" b="1" kern="1200"/>
            <a:t>&lt;table&gt;</a:t>
          </a:r>
          <a:r>
            <a:rPr lang="pt-BR" sz="1800" kern="1200"/>
            <a:t>, e dentro dela você coloca atributos importantes para a criação correta da sua tabela. Não esqueça de fazer o fechamento da tag com </a:t>
          </a:r>
          <a:r>
            <a:rPr lang="pt-BR" sz="1800" b="1" kern="1200"/>
            <a:t>&lt;/table&gt;.</a:t>
          </a:r>
          <a:endParaRPr lang="en-US" sz="1800" kern="1200"/>
        </a:p>
      </dsp:txBody>
      <dsp:txXfrm>
        <a:off x="1594201" y="1725915"/>
        <a:ext cx="6326678" cy="1380260"/>
      </dsp:txXfrm>
    </dsp:sp>
    <dsp:sp modelId="{BF09C1C1-5E97-4304-B2F4-A5AE01A00F3F}">
      <dsp:nvSpPr>
        <dsp:cNvPr id="0" name=""/>
        <dsp:cNvSpPr/>
      </dsp:nvSpPr>
      <dsp:spPr>
        <a:xfrm>
          <a:off x="0" y="3451241"/>
          <a:ext cx="7920880" cy="13802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1D2DB-C1A8-4EC8-B86B-2F5967541353}">
      <dsp:nvSpPr>
        <dsp:cNvPr id="0" name=""/>
        <dsp:cNvSpPr/>
      </dsp:nvSpPr>
      <dsp:spPr>
        <a:xfrm>
          <a:off x="417528" y="3761800"/>
          <a:ext cx="759143" cy="7591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96AAB-AB7F-4FD6-9965-D98821A8C234}">
      <dsp:nvSpPr>
        <dsp:cNvPr id="0" name=""/>
        <dsp:cNvSpPr/>
      </dsp:nvSpPr>
      <dsp:spPr>
        <a:xfrm>
          <a:off x="1594201" y="3451241"/>
          <a:ext cx="6326678" cy="1380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78" tIns="146078" rIns="146078" bIns="14607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Vamos ver nos próximos slides alguns atributos da tag </a:t>
          </a:r>
          <a:r>
            <a:rPr lang="pt-BR" sz="1800" b="1" kern="1200"/>
            <a:t>&lt;table&gt;</a:t>
          </a:r>
          <a:r>
            <a:rPr lang="pt-BR" sz="1800" kern="1200"/>
            <a:t>.</a:t>
          </a:r>
          <a:endParaRPr lang="en-US" sz="1800" kern="1200"/>
        </a:p>
      </dsp:txBody>
      <dsp:txXfrm>
        <a:off x="1594201" y="3451241"/>
        <a:ext cx="6326678" cy="13802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29825-FCF0-314F-8F01-330761836953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79C04A9-C507-BA42-A53E-87DBB7CEAB3B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Atributos </a:t>
          </a:r>
          <a:r>
            <a:rPr lang="en-US" sz="2600" b="1" kern="1200"/>
            <a:t>COLSPAN</a:t>
          </a:r>
          <a:r>
            <a:rPr lang="en-US" sz="2600" kern="1200"/>
            <a:t> e </a:t>
          </a:r>
          <a:r>
            <a:rPr lang="en-US" sz="2600" b="1" kern="1200"/>
            <a:t>ROWSPAN</a:t>
          </a:r>
          <a:endParaRPr lang="en-US" sz="2600" kern="1200"/>
        </a:p>
      </dsp:txBody>
      <dsp:txXfrm>
        <a:off x="0" y="2124"/>
        <a:ext cx="10515600" cy="1449029"/>
      </dsp:txXfrm>
    </dsp:sp>
    <dsp:sp modelId="{82A31956-5B95-5849-A13A-86A30DF5C5F1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9BD14E-3904-2648-97DC-A4C61A09B854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É possível </a:t>
          </a:r>
          <a:r>
            <a:rPr lang="en-US" sz="2600" u="sng" kern="1200"/>
            <a:t>mesclar</a:t>
          </a:r>
          <a:r>
            <a:rPr lang="en-US" sz="2600" kern="1200"/>
            <a:t> </a:t>
          </a:r>
          <a:r>
            <a:rPr lang="en-US" sz="2600" b="1" kern="1200"/>
            <a:t>colunas</a:t>
          </a:r>
          <a:r>
            <a:rPr lang="en-US" sz="2600" kern="1200"/>
            <a:t> e </a:t>
          </a:r>
          <a:r>
            <a:rPr lang="en-US" sz="2600" b="1" kern="1200"/>
            <a:t>linhas</a:t>
          </a:r>
          <a:r>
            <a:rPr lang="en-US" sz="2600" kern="1200"/>
            <a:t>, através dos atributos </a:t>
          </a:r>
          <a:r>
            <a:rPr lang="en-US" sz="2600" b="1" kern="1200"/>
            <a:t>COLSPAN</a:t>
          </a:r>
          <a:r>
            <a:rPr lang="en-US" sz="2600" kern="1200"/>
            <a:t> (para colunas) e </a:t>
          </a:r>
          <a:r>
            <a:rPr lang="en-US" sz="2600" b="1" kern="1200"/>
            <a:t>ROWSPAN</a:t>
          </a:r>
          <a:r>
            <a:rPr lang="en-US" sz="2600" kern="1200"/>
            <a:t> (para linhas).</a:t>
          </a:r>
        </a:p>
      </dsp:txBody>
      <dsp:txXfrm>
        <a:off x="0" y="1451154"/>
        <a:ext cx="10515600" cy="1449029"/>
      </dsp:txXfrm>
    </dsp:sp>
    <dsp:sp modelId="{715F9397-278E-4A4C-8E6F-09C4B679834B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4369F02-2AA9-0243-91DD-F350F99BBA3B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 tag </a:t>
          </a:r>
          <a:r>
            <a:rPr lang="en-US" sz="2600" b="1" kern="1200"/>
            <a:t>&lt;caption&gt;&lt;/caption&gt; </a:t>
          </a:r>
          <a:r>
            <a:rPr lang="en-US" sz="2600" kern="1200"/>
            <a:t>é para o título de uma tabela e com as tags </a:t>
          </a:r>
          <a:r>
            <a:rPr lang="en-US" sz="2600" b="1" kern="1200"/>
            <a:t>&lt;thead&gt; , &lt;tbody&gt; e &lt;tfoot&gt;</a:t>
          </a:r>
          <a:r>
            <a:rPr lang="en-US" sz="2600" kern="1200"/>
            <a:t>, podemos dar à nossa tabela, respectivamente, um </a:t>
          </a:r>
          <a:r>
            <a:rPr lang="en-US" sz="2600" b="1" kern="1200"/>
            <a:t>cabeçalho</a:t>
          </a:r>
          <a:r>
            <a:rPr lang="en-US" sz="2600" kern="1200"/>
            <a:t>, definir o "</a:t>
          </a:r>
          <a:r>
            <a:rPr lang="en-US" sz="2600" b="1" kern="1200"/>
            <a:t>corpo</a:t>
          </a:r>
          <a:r>
            <a:rPr lang="en-US" sz="2600" kern="1200"/>
            <a:t>" dos dados e adicionar um </a:t>
          </a:r>
          <a:r>
            <a:rPr lang="en-US" sz="2600" b="1" kern="1200"/>
            <a:t>rodapé</a:t>
          </a:r>
          <a:r>
            <a:rPr lang="en-US" sz="2600" kern="1200"/>
            <a:t> na tabela.</a:t>
          </a:r>
        </a:p>
      </dsp:txBody>
      <dsp:txXfrm>
        <a:off x="0" y="2900183"/>
        <a:ext cx="10515600" cy="144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8F951-FBCD-664A-8443-E52FED7AC4A7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543B0-EB26-2C42-9AAF-8DBE28E6A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22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7BF98-0752-828E-4548-AFCB1F028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39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28348A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5DB9C6-9A11-7CAA-C08A-A16D0EC34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03638"/>
            <a:ext cx="9144000" cy="7413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8AD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6107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5062C-E3B7-D89C-6963-B4051A9D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BF304B-D585-EAC0-50B1-3209CCBBE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2D28DC-AB13-1C87-404C-C1B764C1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B831C-1479-45FE-B03B-CF7C46300092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BAC0E4-BE8E-4D3E-0DD9-E7B2A2AF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DA9F64-642D-9605-5510-F1A80CCA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20758E-127A-4CB7-80CC-E0D9EE23E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0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4B6D93-2609-B90F-B471-135FF1181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97FFF9-6792-D511-EDC0-648845E3C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07B1CB-B759-C2EC-43CE-58CE561C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B831C-1479-45FE-B03B-CF7C46300092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51AE87-4DC1-6A54-F4B3-FD8053B6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82AAC6-FA4B-A09E-A414-43FA3464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20758E-127A-4CB7-80CC-E0D9EE23E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79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44FA6-46FC-5765-2E4B-F7B5FB22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47B621-3CC8-2483-F491-1E8BA2F51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90605D-ABAF-F0E3-0DC2-3318A062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B831C-1479-45FE-B03B-CF7C46300092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514F7D-DBDD-A20D-724B-0A43CB0F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430712-B339-7CAD-B7DF-36D3E958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20758E-127A-4CB7-80CC-E0D9EE23E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42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B8897-94D6-ECA3-E068-93E50995E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33463"/>
            <a:ext cx="10515600" cy="2852737"/>
          </a:xfrm>
        </p:spPr>
        <p:txBody>
          <a:bodyPr anchor="b">
            <a:normAutofit/>
          </a:bodyPr>
          <a:lstStyle>
            <a:lvl1pPr>
              <a:defRPr sz="7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8DDBAB-9B22-8D78-0188-D50DFDC2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13189"/>
            <a:ext cx="10515600" cy="5572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0112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1B0C6D-1E5C-CD16-F7F9-6CC9388E3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500" y="2546346"/>
            <a:ext cx="2324100" cy="25431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5DA85D0-B61A-125D-F1F2-D2EBECE511E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683000" y="2549524"/>
            <a:ext cx="2324100" cy="25431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B03D552-86AA-18BF-594F-F434045D10D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500" y="2549524"/>
            <a:ext cx="2324100" cy="25431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1C28E6CD-0BB1-D065-B870-6A2FA54EEFD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966200" y="2549523"/>
            <a:ext cx="2324100" cy="25431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1605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A65AD-B43A-3C1E-8C7B-FF8F130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040AE3-4AA8-07BF-6A46-D9BEBC362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7E63A5-7260-D92A-D146-C1A51A5D7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91ED8BD-672B-5573-63BA-7BE115674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9A652C-8DD2-43C6-DB64-4061E3DBF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AF51E77-0230-8831-71DA-E60AF164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B831C-1479-45FE-B03B-CF7C46300092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76776B4-2A93-A541-DAEB-DE6CF409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5D017B-7C16-13D7-38BD-EDFB5B0F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20758E-127A-4CB7-80CC-E0D9EE23E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9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913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E155B-1BB3-3997-601F-9D42882817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12424"/>
            <a:ext cx="10515600" cy="1325563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pt-BR" dirty="0"/>
              <a:t>1.1 Assunto</a:t>
            </a:r>
          </a:p>
        </p:txBody>
      </p:sp>
    </p:spTree>
    <p:extLst>
      <p:ext uri="{BB962C8B-B14F-4D97-AF65-F5344CB8AC3E}">
        <p14:creationId xmlns:p14="http://schemas.microsoft.com/office/powerpoint/2010/main" val="24728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74C50-CA7B-D775-6936-9E00C71E7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39B1E-E024-05B2-E223-E6EAF0C1A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0A2482-8FAE-D612-8762-CC6AAF745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390477-CF66-7A41-3B54-7F689F35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B831C-1479-45FE-B03B-CF7C46300092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22309B-B29F-1FEB-7250-3482B037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32ABB6-7AE8-4C73-142E-AE34CD79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20758E-127A-4CB7-80CC-E0D9EE23E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28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EEAD6-5249-4166-B6C3-4A06890A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203126-2260-DF9B-A270-CB0599FCD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07B95D-E82F-E86E-1D34-80A83492B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37AC39-83B3-B211-96D6-10BCDF4E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B831C-1479-45FE-B03B-CF7C46300092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86E1C1-4DBB-70DA-52BC-228D670C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AA66DD-9FE4-6C4F-50B2-91685EAA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20758E-127A-4CB7-80CC-E0D9EE23E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78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47439B-EA3D-8877-F4C9-81E1AC1D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A2A5A2-4BB4-AE06-E900-879AA324C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5067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8348A"/>
          </a:solidFill>
          <a:latin typeface="Ubuntu Medium" panose="020B06040306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5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pt_BR/history.php.ph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pt_BR/history.php.ph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pt_BR/history.php.php" TargetMode="External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nhadecodigo.com.br/artigo/82/html-avancado.aspx" TargetMode="External"/><Relationship Id="rId5" Type="http://schemas.openxmlformats.org/officeDocument/2006/relationships/hyperlink" Target="https://tutorialehtml.com/pt/html-tutorial-paragrafo/" TargetMode="External"/><Relationship Id="rId4" Type="http://schemas.openxmlformats.org/officeDocument/2006/relationships/hyperlink" Target="https://livrosdomaujor.com.br/html5css3/download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38F7E-E4A8-0E45-6687-BA90B6361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  <a:latin typeface="Ubuntu Medium"/>
              </a:rPr>
              <a:t>R e Marketing 2023</a:t>
            </a:r>
            <a:endParaRPr lang="pt-BR" dirty="0">
              <a:solidFill>
                <a:schemeClr val="bg1"/>
              </a:solidFill>
              <a:latin typeface="Ubuntu Medium"/>
            </a:endParaRPr>
          </a:p>
          <a:p>
            <a:r>
              <a:rPr lang="pt-BR" b="1" dirty="0">
                <a:solidFill>
                  <a:schemeClr val="bg1"/>
                </a:solidFill>
                <a:latin typeface="Ubuntu Medium"/>
              </a:rPr>
              <a:t>Relatório Comunicação e Marketing 2023</a:t>
            </a:r>
            <a:endParaRPr lang="pt-BR" dirty="0">
              <a:solidFill>
                <a:schemeClr val="bg1"/>
              </a:solidFill>
              <a:latin typeface="Ubuntu Medium"/>
            </a:endParaRPr>
          </a:p>
          <a:p>
            <a:r>
              <a:rPr lang="pt-BR" sz="6000" dirty="0">
                <a:latin typeface="Ubuntu Medium"/>
              </a:rPr>
              <a:t>Desenvolvimento Front </a:t>
            </a:r>
            <a:r>
              <a:rPr lang="pt-BR" sz="6000" dirty="0" err="1">
                <a:latin typeface="Ubuntu Medium"/>
              </a:rPr>
              <a:t>End</a:t>
            </a:r>
            <a:r>
              <a:rPr lang="pt-BR" sz="6000" dirty="0">
                <a:latin typeface="Ubuntu Medium"/>
              </a:rPr>
              <a:t>  </a:t>
            </a:r>
            <a:r>
              <a:rPr lang="pt-BR" sz="6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Tabelas em HTML </a:t>
            </a:r>
            <a:endParaRPr lang="pt-BR" sz="6700" dirty="0">
              <a:latin typeface="Ubuntu Medium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90D0FF-6D8B-DDBD-FA32-77D5F818A0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4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35A3A63-3B55-2B1B-EE69-4C3D56A85F99}"/>
              </a:ext>
            </a:extLst>
          </p:cNvPr>
          <p:cNvSpPr txBox="1">
            <a:spLocks/>
          </p:cNvSpPr>
          <p:nvPr/>
        </p:nvSpPr>
        <p:spPr>
          <a:xfrm>
            <a:off x="3850325" y="4445000"/>
            <a:ext cx="9144000" cy="741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8AD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FF0000"/>
                </a:solidFill>
              </a:rPr>
              <a:t>Profa. Sybelle Nogueira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8897FF40-51E8-B818-B8AF-666C73862B2D}"/>
              </a:ext>
            </a:extLst>
          </p:cNvPr>
          <p:cNvSpPr txBox="1">
            <a:spLocks/>
          </p:cNvSpPr>
          <p:nvPr/>
        </p:nvSpPr>
        <p:spPr>
          <a:xfrm>
            <a:off x="5975525" y="5634037"/>
            <a:ext cx="5925988" cy="10527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8AD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600" dirty="0"/>
              <a:t>Fonte:                            </a:t>
            </a:r>
          </a:p>
          <a:p>
            <a:pPr algn="r"/>
            <a:r>
              <a:rPr lang="pt-BR" sz="1600" dirty="0"/>
              <a:t>Prof. João Paulo Pimentel</a:t>
            </a:r>
          </a:p>
          <a:p>
            <a:pPr algn="r"/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Prof. Fabiano Oliveira de Carvalho/UCB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86921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 da </a:t>
            </a:r>
            <a:r>
              <a:rPr lang="pt-B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</a:t>
            </a:r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</a:t>
            </a:r>
            <a:r>
              <a:rPr lang="pt-B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0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Agora veja a mesma tabela sem bordas (</a:t>
            </a:r>
            <a:r>
              <a:rPr lang="pt-BR" sz="2800" dirty="0" err="1"/>
              <a:t>border</a:t>
            </a:r>
            <a:r>
              <a:rPr lang="pt-BR" sz="2800" dirty="0"/>
              <a:t>=0):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808" y="2204865"/>
            <a:ext cx="8015086" cy="208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435" y="4537606"/>
            <a:ext cx="7749742" cy="77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132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áfico">
            <a:extLst>
              <a:ext uri="{FF2B5EF4-FFF2-40B4-BE49-F238E27FC236}">
                <a16:creationId xmlns:a16="http://schemas.microsoft.com/office/drawing/2014/main" id="{BC3092C0-DAC6-3BD7-EF5E-D459F24129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2022" r="9091" b="61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3" name="Rectangle 4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Atributos da Tag &lt;table&gt;</a:t>
            </a:r>
          </a:p>
        </p:txBody>
      </p:sp>
      <p:graphicFrame>
        <p:nvGraphicFramePr>
          <p:cNvPr id="31" name="CaixaDeTexto 1">
            <a:extLst>
              <a:ext uri="{FF2B5EF4-FFF2-40B4-BE49-F238E27FC236}">
                <a16:creationId xmlns:a16="http://schemas.microsoft.com/office/drawing/2014/main" id="{4C2DD24F-745E-93FF-6BE8-B8C447F8AF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83201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3793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 da </a:t>
            </a:r>
            <a:r>
              <a:rPr lang="pt-B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</a:t>
            </a:r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</a:t>
            </a:r>
            <a:r>
              <a:rPr lang="pt-B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1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Vejamos na prática no próximo código, acrescente no arquivo </a:t>
            </a:r>
            <a:r>
              <a:rPr lang="pt-BR" sz="2800" b="1" dirty="0"/>
              <a:t>tabelas.html</a:t>
            </a:r>
            <a:r>
              <a:rPr lang="pt-BR" sz="2800" dirty="0"/>
              <a:t> e salve: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1888888"/>
            <a:ext cx="8856984" cy="4708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748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 da </a:t>
            </a:r>
            <a:r>
              <a:rPr lang="pt-B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</a:t>
            </a:r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</a:t>
            </a:r>
            <a:r>
              <a:rPr lang="pt-B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836712"/>
            <a:ext cx="895350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267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 da </a:t>
            </a:r>
            <a:r>
              <a:rPr lang="pt-B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</a:t>
            </a:r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</a:t>
            </a:r>
            <a:r>
              <a:rPr lang="pt-B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836712"/>
            <a:ext cx="9144000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4102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 da </a:t>
            </a:r>
            <a:r>
              <a:rPr lang="pt-B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</a:t>
            </a:r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</a:t>
            </a:r>
            <a:r>
              <a:rPr lang="pt-B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0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Vejamos o resultado no </a:t>
            </a:r>
            <a:r>
              <a:rPr lang="pt-BR" sz="2800" b="1" dirty="0"/>
              <a:t>Internet Explorer</a:t>
            </a:r>
            <a:r>
              <a:rPr lang="pt-BR" sz="2800" dirty="0"/>
              <a:t>: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1628801"/>
            <a:ext cx="5832648" cy="43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945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Atributos</a:t>
            </a:r>
            <a:r>
              <a:rPr lang="en-US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da Tag &lt;table&gt;</a:t>
            </a:r>
            <a:br>
              <a:rPr lang="en-US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4000" b="1" dirty="0"/>
              <a:t>Cores de </a:t>
            </a:r>
            <a:r>
              <a:rPr lang="en-US" sz="4000" b="1" dirty="0" err="1"/>
              <a:t>fundo</a:t>
            </a:r>
            <a:br>
              <a:rPr lang="en-US" b="1" dirty="0"/>
            </a:br>
            <a:endParaRPr lang="en-US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aixaDeTexto 1"/>
          <p:cNvSpPr txBox="1"/>
          <p:nvPr/>
        </p:nvSpPr>
        <p:spPr>
          <a:xfrm>
            <a:off x="6096000" y="820880"/>
            <a:ext cx="5257799" cy="488935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114300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Quando</a:t>
            </a:r>
            <a:r>
              <a:rPr lang="en-US" sz="2400" dirty="0"/>
              <a:t> </a:t>
            </a:r>
            <a:r>
              <a:rPr lang="en-US" sz="2400" dirty="0" err="1"/>
              <a:t>você</a:t>
            </a:r>
            <a:r>
              <a:rPr lang="en-US" sz="2400" dirty="0"/>
              <a:t> </a:t>
            </a:r>
            <a:r>
              <a:rPr lang="en-US" sz="2400" dirty="0" err="1"/>
              <a:t>cria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tabela</a:t>
            </a:r>
            <a:r>
              <a:rPr lang="en-US" sz="2400" dirty="0"/>
              <a:t>, </a:t>
            </a:r>
            <a:r>
              <a:rPr lang="en-US" sz="2400" dirty="0" err="1"/>
              <a:t>ela</a:t>
            </a:r>
            <a:r>
              <a:rPr lang="en-US" sz="2400" dirty="0"/>
              <a:t> </a:t>
            </a:r>
            <a:r>
              <a:rPr lang="en-US" sz="2400" dirty="0" err="1"/>
              <a:t>tem</a:t>
            </a:r>
            <a:r>
              <a:rPr lang="en-US" sz="2400" dirty="0"/>
              <a:t> um </a:t>
            </a:r>
            <a:r>
              <a:rPr lang="en-US" sz="2400" b="1" dirty="0"/>
              <a:t>background</a:t>
            </a:r>
            <a:r>
              <a:rPr lang="en-US" sz="2400" dirty="0"/>
              <a:t> </a:t>
            </a:r>
            <a:r>
              <a:rPr lang="en-US" sz="2400" dirty="0" err="1"/>
              <a:t>transparente</a:t>
            </a:r>
            <a:r>
              <a:rPr lang="en-US" sz="2400" dirty="0"/>
              <a:t> e, </a:t>
            </a:r>
            <a:r>
              <a:rPr lang="en-US" sz="2400" dirty="0" err="1"/>
              <a:t>portanto</a:t>
            </a:r>
            <a:r>
              <a:rPr lang="en-US" sz="2400" dirty="0"/>
              <a:t>, </a:t>
            </a:r>
            <a:r>
              <a:rPr lang="en-US" sz="2400" dirty="0" err="1"/>
              <a:t>vai</a:t>
            </a:r>
            <a:r>
              <a:rPr lang="en-US" sz="2400" dirty="0"/>
              <a:t> sempre </a:t>
            </a:r>
            <a:r>
              <a:rPr lang="en-US" sz="2400" dirty="0" err="1"/>
              <a:t>assumir</a:t>
            </a:r>
            <a:r>
              <a:rPr lang="en-US" sz="2400" dirty="0"/>
              <a:t> a </a:t>
            </a:r>
            <a:r>
              <a:rPr lang="en-US" sz="2400" dirty="0" err="1"/>
              <a:t>cor</a:t>
            </a:r>
            <a:r>
              <a:rPr lang="en-US" sz="2400" dirty="0"/>
              <a:t> do </a:t>
            </a:r>
            <a:r>
              <a:rPr lang="en-US" sz="2400" dirty="0" err="1"/>
              <a:t>fundo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a </a:t>
            </a:r>
            <a:r>
              <a:rPr lang="en-US" sz="2400" dirty="0" err="1"/>
              <a:t>imagem</a:t>
            </a:r>
            <a:r>
              <a:rPr lang="en-US" sz="2400" dirty="0"/>
              <a:t> de </a:t>
            </a:r>
            <a:r>
              <a:rPr lang="en-US" sz="2400" dirty="0" err="1"/>
              <a:t>fundo</a:t>
            </a:r>
            <a:r>
              <a:rPr lang="en-US" sz="2400" dirty="0"/>
              <a:t> da </a:t>
            </a:r>
            <a:r>
              <a:rPr lang="en-US" sz="2400" dirty="0" err="1"/>
              <a:t>página</a:t>
            </a:r>
            <a:r>
              <a:rPr lang="en-US" sz="2400" dirty="0"/>
              <a:t>.</a:t>
            </a:r>
          </a:p>
          <a:p>
            <a:pPr marL="114300" algn="just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114300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Mas </a:t>
            </a:r>
            <a:r>
              <a:rPr lang="en-US" sz="2400" dirty="0" err="1"/>
              <a:t>é</a:t>
            </a:r>
            <a:r>
              <a:rPr lang="en-US" sz="2400" dirty="0"/>
              <a:t> </a:t>
            </a:r>
            <a:r>
              <a:rPr lang="en-US" sz="2400" dirty="0" err="1"/>
              <a:t>possível</a:t>
            </a:r>
            <a:r>
              <a:rPr lang="en-US" sz="2400" dirty="0"/>
              <a:t> que </a:t>
            </a:r>
            <a:r>
              <a:rPr lang="en-US" sz="2400" dirty="0" err="1"/>
              <a:t>você</a:t>
            </a:r>
            <a:r>
              <a:rPr lang="en-US" sz="2400" dirty="0"/>
              <a:t> </a:t>
            </a:r>
            <a:r>
              <a:rPr lang="en-US" sz="2400" dirty="0" err="1"/>
              <a:t>defina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cor</a:t>
            </a:r>
            <a:r>
              <a:rPr lang="en-US" sz="2400" dirty="0"/>
              <a:t> de </a:t>
            </a:r>
            <a:r>
              <a:rPr lang="en-US" sz="2400" dirty="0" err="1"/>
              <a:t>fundo</a:t>
            </a:r>
            <a:r>
              <a:rPr lang="en-US" sz="2400" dirty="0"/>
              <a:t> para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célula</a:t>
            </a:r>
            <a:r>
              <a:rPr lang="en-US" sz="2400" dirty="0"/>
              <a:t>, </a:t>
            </a:r>
            <a:r>
              <a:rPr lang="en-US" sz="2400" dirty="0" err="1"/>
              <a:t>linha</a:t>
            </a:r>
            <a:r>
              <a:rPr lang="en-US" sz="2400" dirty="0"/>
              <a:t> e </a:t>
            </a:r>
            <a:r>
              <a:rPr lang="en-US" sz="2400" dirty="0" err="1"/>
              <a:t>coluna</a:t>
            </a:r>
            <a:r>
              <a:rPr lang="en-US" sz="2400" dirty="0"/>
              <a:t> da </a:t>
            </a:r>
            <a:r>
              <a:rPr lang="en-US" sz="2400" dirty="0" err="1"/>
              <a:t>sua</a:t>
            </a:r>
            <a:r>
              <a:rPr lang="en-US" sz="2400" dirty="0"/>
              <a:t> </a:t>
            </a:r>
            <a:r>
              <a:rPr lang="en-US" sz="2400" dirty="0" err="1"/>
              <a:t>tabela</a:t>
            </a:r>
            <a:r>
              <a:rPr lang="en-US" sz="2400" dirty="0"/>
              <a:t>. Para </a:t>
            </a:r>
            <a:r>
              <a:rPr lang="en-US" sz="2400" dirty="0" err="1"/>
              <a:t>isso</a:t>
            </a:r>
            <a:r>
              <a:rPr lang="en-US" sz="2400" dirty="0"/>
              <a:t> </a:t>
            </a:r>
            <a:r>
              <a:rPr lang="en-US" sz="2400" dirty="0" err="1"/>
              <a:t>você</a:t>
            </a:r>
            <a:r>
              <a:rPr lang="en-US" sz="2400" dirty="0"/>
              <a:t> </a:t>
            </a:r>
            <a:r>
              <a:rPr lang="en-US" sz="2400" dirty="0" err="1"/>
              <a:t>deve</a:t>
            </a:r>
            <a:r>
              <a:rPr lang="en-US" sz="2400" dirty="0"/>
              <a:t> </a:t>
            </a:r>
            <a:r>
              <a:rPr lang="en-US" sz="2400" dirty="0" err="1"/>
              <a:t>incluir</a:t>
            </a:r>
            <a:r>
              <a:rPr lang="en-US" sz="2400" dirty="0"/>
              <a:t> o </a:t>
            </a:r>
            <a:r>
              <a:rPr lang="en-US" sz="2400" dirty="0" err="1"/>
              <a:t>atributo</a:t>
            </a:r>
            <a:r>
              <a:rPr lang="en-US" sz="2400" dirty="0"/>
              <a:t> "</a:t>
            </a:r>
            <a:r>
              <a:rPr lang="en-US" sz="2400" b="1" dirty="0"/>
              <a:t>BGCOLOR</a:t>
            </a:r>
            <a:r>
              <a:rPr lang="en-US" sz="2400" dirty="0"/>
              <a:t>", </a:t>
            </a:r>
            <a:r>
              <a:rPr lang="en-US" sz="2400" dirty="0" err="1"/>
              <a:t>veja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fica</a:t>
            </a:r>
            <a:r>
              <a:rPr lang="en-US" sz="2400" dirty="0"/>
              <a:t> no </a:t>
            </a:r>
            <a:r>
              <a:rPr lang="en-US" sz="2400" dirty="0" err="1"/>
              <a:t>código</a:t>
            </a:r>
            <a:r>
              <a:rPr lang="en-US" sz="2400" dirty="0"/>
              <a:t> no </a:t>
            </a:r>
            <a:r>
              <a:rPr lang="en-US" sz="2400" dirty="0" err="1"/>
              <a:t>próximo</a:t>
            </a:r>
            <a:r>
              <a:rPr lang="en-US" sz="2400" dirty="0"/>
              <a:t> slide.</a:t>
            </a:r>
          </a:p>
          <a:p>
            <a:pPr marL="114300" algn="just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114300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Vamos</a:t>
            </a:r>
            <a:r>
              <a:rPr lang="en-US" sz="2400" dirty="0"/>
              <a:t> </a:t>
            </a:r>
            <a:r>
              <a:rPr lang="en-US" sz="2400" dirty="0" err="1"/>
              <a:t>acrescentar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nossa</a:t>
            </a:r>
            <a:r>
              <a:rPr lang="en-US" sz="2400" dirty="0"/>
              <a:t> </a:t>
            </a:r>
            <a:r>
              <a:rPr lang="en-US" sz="2400" dirty="0" err="1"/>
              <a:t>página</a:t>
            </a:r>
            <a:r>
              <a:rPr lang="en-US" sz="2400" dirty="0"/>
              <a:t> </a:t>
            </a:r>
            <a:r>
              <a:rPr lang="en-US" sz="2400" b="1" dirty="0" err="1"/>
              <a:t>tabelas.html</a:t>
            </a:r>
            <a:r>
              <a:rPr lang="en-US" sz="2400" dirty="0"/>
              <a:t>.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37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 da </a:t>
            </a:r>
            <a:r>
              <a:rPr lang="pt-B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</a:t>
            </a:r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</a:t>
            </a:r>
            <a:r>
              <a:rPr lang="pt-B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836712"/>
            <a:ext cx="8949042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6495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 da </a:t>
            </a:r>
            <a:r>
              <a:rPr lang="pt-B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</a:t>
            </a:r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</a:t>
            </a:r>
            <a:r>
              <a:rPr lang="pt-B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1"/>
            <a:ext cx="7920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Vejamos o resultado no </a:t>
            </a:r>
            <a:r>
              <a:rPr lang="pt-BR" sz="2800" b="1" dirty="0"/>
              <a:t>Internet Explorer</a:t>
            </a:r>
            <a:r>
              <a:rPr lang="pt-BR" sz="2800" dirty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Você pode definir a cor de fundo de qualquer linha ou coluna que quiser, bastando apenas incluir o atributo junto da </a:t>
            </a:r>
            <a:r>
              <a:rPr lang="pt-BR" sz="2800" dirty="0" err="1"/>
              <a:t>tag</a:t>
            </a:r>
            <a:r>
              <a:rPr lang="pt-BR" sz="2800" dirty="0"/>
              <a:t> de linha ou coluna. Da mesma forma você pode incluir </a:t>
            </a:r>
            <a:r>
              <a:rPr lang="pt-BR" sz="2800" dirty="0" err="1"/>
              <a:t>tags</a:t>
            </a:r>
            <a:r>
              <a:rPr lang="pt-BR" sz="2800" dirty="0"/>
              <a:t> de fonte e imagem para colocar dentro de cada célula da tabela.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133" y="1412777"/>
            <a:ext cx="8298619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1409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 da </a:t>
            </a:r>
            <a:r>
              <a:rPr lang="pt-B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</a:t>
            </a:r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</a:t>
            </a:r>
            <a:r>
              <a:rPr lang="pt-B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0"/>
            <a:ext cx="79208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b="1" dirty="0"/>
              <a:t>Imagem de fundo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Você também pode colocar em uma tabela uma imagem de fundo, como um papel de parede somente para a tabela. </a:t>
            </a:r>
          </a:p>
          <a:p>
            <a:pPr algn="just"/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Para isso, você só precisa colocar o atributo "</a:t>
            </a:r>
            <a:r>
              <a:rPr lang="pt-BR" sz="2800" b="1" dirty="0"/>
              <a:t>BACKGROUND</a:t>
            </a:r>
            <a:r>
              <a:rPr lang="pt-BR" sz="2800" dirty="0"/>
              <a:t>".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Vamos incluir no nosso código tabelas.html o código apresentado no próximo slide.</a:t>
            </a:r>
          </a:p>
        </p:txBody>
      </p:sp>
    </p:spTree>
    <p:extLst>
      <p:ext uri="{BB962C8B-B14F-4D97-AF65-F5344CB8AC3E}">
        <p14:creationId xmlns:p14="http://schemas.microsoft.com/office/powerpoint/2010/main" val="236060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1B90A7-6520-3849-FCF4-3CA858B6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Agenda</a:t>
            </a:r>
            <a:br>
              <a:rPr lang="pt-BR" sz="4000">
                <a:solidFill>
                  <a:srgbClr val="FFFFFF"/>
                </a:solidFill>
              </a:rPr>
            </a:br>
            <a:r>
              <a:rPr lang="pt-BR" sz="4000">
                <a:solidFill>
                  <a:srgbClr val="FFFFFF"/>
                </a:solidFill>
              </a:rPr>
              <a:t>____________________________________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52E947-8595-675D-80C4-0645B658102F}"/>
              </a:ext>
            </a:extLst>
          </p:cNvPr>
          <p:cNvSpPr txBox="1"/>
          <p:nvPr/>
        </p:nvSpPr>
        <p:spPr>
          <a:xfrm>
            <a:off x="4853354" y="12309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graphicFrame>
        <p:nvGraphicFramePr>
          <p:cNvPr id="32" name="Espaço Reservado para Conteúdo 2">
            <a:extLst>
              <a:ext uri="{FF2B5EF4-FFF2-40B4-BE49-F238E27FC236}">
                <a16:creationId xmlns:a16="http://schemas.microsoft.com/office/drawing/2014/main" id="{0C498EFF-33CA-CDB9-9013-BE93F0D14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17539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1488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 da </a:t>
            </a:r>
            <a:r>
              <a:rPr lang="pt-B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</a:t>
            </a:r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</a:t>
            </a:r>
            <a:r>
              <a:rPr lang="pt-B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2" y="904876"/>
            <a:ext cx="9157799" cy="569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692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 da </a:t>
            </a:r>
            <a:r>
              <a:rPr lang="pt-B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</a:t>
            </a:r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</a:t>
            </a:r>
            <a:r>
              <a:rPr lang="pt-B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1"/>
            <a:ext cx="7920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Vejamos o resultado no </a:t>
            </a:r>
            <a:r>
              <a:rPr lang="pt-BR" sz="2800" b="1" dirty="0"/>
              <a:t>Internet Explorer</a:t>
            </a:r>
            <a:r>
              <a:rPr lang="pt-BR" sz="2800" dirty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Assim como quando colocamos uma imagem de fundo em uma página, a imagem de fundo em uma tabela será "repetida" até preencher todo o espaço da tabela.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Onde houver uma cor de fundo definida para a célula, coluna ou linha a imagem de fundo não vai aparecer.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981" y="1412776"/>
            <a:ext cx="9020575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713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 1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1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Construir uma página HTML com as seguintes características utilizando tabelas: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207" y="1862828"/>
            <a:ext cx="8440289" cy="47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373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 2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0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Construir uma página HTML envolvendo: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Tabelas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Imagens dentro da tabela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Cores dentro das células da tabela</a:t>
            </a:r>
          </a:p>
        </p:txBody>
      </p:sp>
    </p:spTree>
    <p:extLst>
      <p:ext uri="{BB962C8B-B14F-4D97-AF65-F5344CB8AC3E}">
        <p14:creationId xmlns:p14="http://schemas.microsoft.com/office/powerpoint/2010/main" val="2197431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 3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0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Construir uma página HTML com a seguinte tabela: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868" y="2276873"/>
            <a:ext cx="8512967" cy="2817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911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80729"/>
            <a:ext cx="79208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itchFamily="18" charset="0"/>
                <a:cs typeface="Times New Roman" pitchFamily="18" charset="0"/>
                <a:hlinkClick r:id="rId3"/>
              </a:rPr>
              <a:t>Livros:</a:t>
            </a:r>
          </a:p>
          <a:p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DEITEL, H. M.; DEITEL, P. J.; NIETO, T. R.; FURMANKIEWICZ, Edson. Internet &amp; world </a:t>
            </a:r>
            <a:r>
              <a:rPr lang="pt-BR" sz="2800" dirty="0" err="1">
                <a:latin typeface="Times New Roman" pitchFamily="18" charset="0"/>
                <a:cs typeface="Times New Roman" pitchFamily="18" charset="0"/>
              </a:rPr>
              <a:t>wide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 web: como programar. Porto Alegre: </a:t>
            </a:r>
            <a:r>
              <a:rPr lang="pt-BR" sz="2800" dirty="0" err="1">
                <a:latin typeface="Times New Roman" pitchFamily="18" charset="0"/>
                <a:cs typeface="Times New Roman" pitchFamily="18" charset="0"/>
              </a:rPr>
              <a:t>Bookman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Site:</a:t>
            </a:r>
          </a:p>
          <a:p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endParaRPr lang="pt-BR" sz="2800" dirty="0"/>
          </a:p>
          <a:p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endParaRPr lang="pt-BR" sz="2800" dirty="0">
              <a:latin typeface="Times New Roman" pitchFamily="18" charset="0"/>
              <a:cs typeface="Times New Roman" pitchFamily="18" charset="0"/>
              <a:hlinkClick r:id="rId3"/>
            </a:endParaRPr>
          </a:p>
          <a:p>
            <a:pPr algn="just"/>
            <a:endParaRPr lang="pt-BR" sz="2400" dirty="0"/>
          </a:p>
          <a:p>
            <a:pPr algn="just"/>
            <a:br>
              <a:rPr lang="pt-BR" sz="3200" dirty="0"/>
            </a:b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979243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114926" y="982409"/>
            <a:ext cx="996214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itchFamily="18" charset="0"/>
                <a:cs typeface="Times New Roman" pitchFamily="18" charset="0"/>
                <a:hlinkClick r:id="rId3"/>
              </a:rPr>
              <a:t>Livros:</a:t>
            </a:r>
          </a:p>
          <a:p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ALVES, William Pereira. HTML &amp; CSS aprenda como construir páginas web. São Paulo: Expressa, 2021.</a:t>
            </a:r>
          </a:p>
          <a:p>
            <a:endParaRPr lang="pt-B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HAROLD,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Elliotte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R.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Refatorando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HTML. Porto Alegre: Bookman, 2010.</a:t>
            </a:r>
          </a:p>
          <a:p>
            <a:endParaRPr lang="pt-B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MARCOLINO, Anderson da Silva. Frameworks front end. São Paulo Conteúdo Saraiva 2021.recurso online ISBN 9786589965077.</a:t>
            </a:r>
          </a:p>
          <a:p>
            <a:endParaRPr lang="pt-B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TEIXEIRA, Fabricio. Introdução e boas práticas em UX Design. São Paulo, SP: Casa do Código, 2015. 270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p.ISBN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9788566250480</a:t>
            </a:r>
          </a:p>
          <a:p>
            <a:endParaRPr lang="pt-BR" sz="2400" dirty="0">
              <a:latin typeface="Times New Roman" pitchFamily="18" charset="0"/>
              <a:cs typeface="Times New Roman" pitchFamily="18" charset="0"/>
              <a:hlinkClick r:id="" action="ppaction://noaction"/>
            </a:endParaRPr>
          </a:p>
          <a:p>
            <a:r>
              <a:rPr lang="pt-BR" sz="2400" dirty="0">
                <a:latin typeface="Times New Roman" pitchFamily="18" charset="0"/>
                <a:cs typeface="Times New Roman" pitchFamily="18" charset="0"/>
                <a:hlinkClick r:id="" action="ppaction://noaction"/>
              </a:rPr>
              <a:t>Site: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pt-BR" sz="2400" dirty="0"/>
              <a:t>h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ttps://</a:t>
            </a:r>
            <a:r>
              <a:rPr lang="pt-BR" sz="2400" dirty="0" err="1">
                <a:latin typeface="Times New Roman" pitchFamily="18" charset="0"/>
                <a:cs typeface="Times New Roman" pitchFamily="18" charset="0"/>
              </a:rPr>
              <a:t>html.com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algn="just"/>
            <a:br>
              <a:rPr lang="pt-BR" sz="3200" dirty="0"/>
            </a:b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520225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92428" y="980728"/>
            <a:ext cx="707001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itchFamily="18" charset="0"/>
                <a:cs typeface="Times New Roman" pitchFamily="18" charset="0"/>
                <a:hlinkClick r:id="rId3"/>
              </a:rPr>
              <a:t>Livros:</a:t>
            </a:r>
          </a:p>
          <a:p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SILVA, Maurício Samy. </a:t>
            </a:r>
            <a:r>
              <a:rPr lang="pt-BR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Fundamentos de HTML5 e CSS3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Novatec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Editora, 2018.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Site:</a:t>
            </a:r>
          </a:p>
          <a:p>
            <a:r>
              <a:rPr lang="pt-BR" sz="2000" dirty="0">
                <a:hlinkClick r:id="rId4"/>
              </a:rPr>
              <a:t>https://livrosdomaujor.com.br/html5css3/download.html</a:t>
            </a:r>
            <a:endParaRPr lang="pt-BR" sz="2000" dirty="0"/>
          </a:p>
          <a:p>
            <a:r>
              <a:rPr lang="pt-BR" sz="2000" dirty="0">
                <a:hlinkClick r:id="rId5"/>
              </a:rPr>
              <a:t>https://tutorialehtml.com/pt/html-tutorial-paragrafo/</a:t>
            </a:r>
            <a:endParaRPr lang="pt-BR" sz="2000" dirty="0"/>
          </a:p>
          <a:p>
            <a:r>
              <a:rPr lang="pt-BR" sz="2000" dirty="0">
                <a:hlinkClick r:id="rId6"/>
              </a:rPr>
              <a:t>http://www.linhadecodigo.com.br/artigo/82/html-avancado.aspx</a:t>
            </a:r>
            <a:endParaRPr lang="pt-BR" sz="2000" dirty="0"/>
          </a:p>
          <a:p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endParaRPr lang="pt-BR" sz="2800" dirty="0">
              <a:latin typeface="Times New Roman" pitchFamily="18" charset="0"/>
              <a:cs typeface="Times New Roman" pitchFamily="18" charset="0"/>
              <a:hlinkClick r:id="rId3"/>
            </a:endParaRPr>
          </a:p>
          <a:p>
            <a:pPr algn="just"/>
            <a:endParaRPr lang="pt-BR" sz="2400" dirty="0"/>
          </a:p>
          <a:p>
            <a:pPr algn="just"/>
            <a:br>
              <a:rPr lang="pt-BR" sz="3200" dirty="0"/>
            </a:br>
            <a:endParaRPr lang="pt-BR" sz="3200" dirty="0"/>
          </a:p>
        </p:txBody>
      </p:sp>
      <p:pic>
        <p:nvPicPr>
          <p:cNvPr id="5" name="Imagem 4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27323935-3270-51CB-291A-A624831152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271" y="860514"/>
            <a:ext cx="3518815" cy="503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15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91544" y="1196753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sz="4800" dirty="0"/>
              <a:t>  Até a próxima aula...</a:t>
            </a:r>
          </a:p>
          <a:p>
            <a:endParaRPr lang="pt-BR" sz="480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26A615F-DF5E-7C42-A7B4-9682155A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833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08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Tabelas em HTML</a:t>
            </a:r>
          </a:p>
        </p:txBody>
      </p:sp>
      <p:graphicFrame>
        <p:nvGraphicFramePr>
          <p:cNvPr id="22" name="CaixaDeTexto 1">
            <a:extLst>
              <a:ext uri="{FF2B5EF4-FFF2-40B4-BE49-F238E27FC236}">
                <a16:creationId xmlns:a16="http://schemas.microsoft.com/office/drawing/2014/main" id="{7012CB5B-A63B-7021-FB15-D5169CA204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135653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943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Tabelas em HTML</a:t>
            </a:r>
            <a:endParaRPr lang="pt-BR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8" name="CaixaDeTexto 1">
            <a:extLst>
              <a:ext uri="{FF2B5EF4-FFF2-40B4-BE49-F238E27FC236}">
                <a16:creationId xmlns:a16="http://schemas.microsoft.com/office/drawing/2014/main" id="{A750DDD8-F4B2-8FDF-DBEF-8D97A620CE7D}"/>
              </a:ext>
            </a:extLst>
          </p:cNvPr>
          <p:cNvGraphicFramePr/>
          <p:nvPr/>
        </p:nvGraphicFramePr>
        <p:xfrm>
          <a:off x="2227911" y="908720"/>
          <a:ext cx="7920880" cy="4832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9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 da </a:t>
            </a:r>
            <a:r>
              <a:rPr lang="pt-B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</a:t>
            </a:r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</a:t>
            </a:r>
            <a:r>
              <a:rPr lang="pt-B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1"/>
            <a:ext cx="7920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b="1" dirty="0"/>
              <a:t>BORDER</a:t>
            </a:r>
            <a:r>
              <a:rPr lang="pt-BR" sz="2800" dirty="0"/>
              <a:t>: O elemento delimita uma tabela e a espessura de sua borda.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b="1" dirty="0"/>
              <a:t>WIDTH</a:t>
            </a:r>
            <a:r>
              <a:rPr lang="pt-BR" sz="2800" dirty="0"/>
              <a:t> e </a:t>
            </a:r>
            <a:r>
              <a:rPr lang="pt-BR" sz="2800" b="1" dirty="0"/>
              <a:t>HEIGHT</a:t>
            </a:r>
            <a:r>
              <a:rPr lang="pt-BR" sz="2800" dirty="0"/>
              <a:t>: com esses atributos, você pode definir o tamanho que a tabela vai ocupar na tela. WIDTH (largura), HEIGHT (altura). Eles podem ser em pixels ou em porcentagem. Basicamente o HEIGHT não é usado, mas o valor de largura é muito útil.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912" y="1886921"/>
            <a:ext cx="8380883" cy="151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77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 da </a:t>
            </a:r>
            <a:r>
              <a:rPr lang="pt-B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</a:t>
            </a:r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</a:t>
            </a:r>
            <a:r>
              <a:rPr lang="pt-B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1"/>
            <a:ext cx="79208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Vejamos como é definida a largura: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Segue um exemplo de tabela com valor de largura que ocupe 75% da tela (</a:t>
            </a:r>
            <a:r>
              <a:rPr lang="pt-BR" sz="2800" dirty="0" err="1"/>
              <a:t>width</a:t>
            </a:r>
            <a:r>
              <a:rPr lang="pt-BR" sz="2800" dirty="0"/>
              <a:t>="75%"):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556793"/>
            <a:ext cx="8508282" cy="155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936" y="4365104"/>
            <a:ext cx="8784976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17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 da </a:t>
            </a:r>
            <a:r>
              <a:rPr lang="pt-B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</a:t>
            </a:r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</a:t>
            </a:r>
            <a:r>
              <a:rPr lang="pt-B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063553" y="908720"/>
            <a:ext cx="80852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Dentro da formatação da tabela apresentada no slide anterior, inserimos as linhas e elementos da tabela: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/>
            <a:r>
              <a:rPr lang="pt-BR" sz="2800" b="1" dirty="0"/>
              <a:t>&lt;TH&gt;...&lt;/TH&gt;:</a:t>
            </a:r>
            <a:r>
              <a:rPr lang="pt-BR" sz="2800" dirty="0"/>
              <a:t> define um cabeçalho para a tabela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dirty="0"/>
              <a:t>&lt;TR&gt;.. &lt;/TR&gt;: </a:t>
            </a:r>
            <a:r>
              <a:rPr lang="pt-BR" sz="2800" dirty="0"/>
              <a:t>delimita uma linha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dirty="0"/>
              <a:t>&lt;TD&gt;...&lt;/TD&gt;: </a:t>
            </a:r>
            <a:r>
              <a:rPr lang="pt-BR" sz="2800" dirty="0"/>
              <a:t>delimita uma coluna da tabela</a:t>
            </a:r>
          </a:p>
        </p:txBody>
      </p:sp>
    </p:spTree>
    <p:extLst>
      <p:ext uri="{BB962C8B-B14F-4D97-AF65-F5344CB8AC3E}">
        <p14:creationId xmlns:p14="http://schemas.microsoft.com/office/powerpoint/2010/main" val="148330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1" name="Rectangle 307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Atributos da Tag &lt;table&gt;</a:t>
            </a:r>
          </a:p>
        </p:txBody>
      </p:sp>
      <p:sp>
        <p:nvSpPr>
          <p:cNvPr id="309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/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Veja como fica o código para a criação de uma tabela com 2 linhas e 2 colunas (vamos criar o código e salvar como </a:t>
            </a:r>
            <a:r>
              <a:rPr lang="en-US" sz="2200" b="1"/>
              <a:t>tabelas.html</a:t>
            </a:r>
            <a:r>
              <a:rPr lang="en-US" sz="2200"/>
              <a:t>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954548"/>
            <a:ext cx="6903720" cy="494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305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 da </a:t>
            </a:r>
            <a:r>
              <a:rPr lang="pt-B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</a:t>
            </a:r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</a:t>
            </a:r>
            <a:r>
              <a:rPr lang="pt-B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764704"/>
            <a:ext cx="8496944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91528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e6e095c-695b-4c23-a684-e3b331175e72">
      <Terms xmlns="http://schemas.microsoft.com/office/infopath/2007/PartnerControls"/>
    </lcf76f155ced4ddcb4097134ff3c332f>
    <TaxCatchAll xmlns="d5a0ab82-f119-4daa-9d86-09b222a16b6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2E1690CA9ADD4B8BCC11F75F65969D" ma:contentTypeVersion="17" ma:contentTypeDescription="Crie um novo documento." ma:contentTypeScope="" ma:versionID="a0f5bed939a67a1c56631367cdc63ace">
  <xsd:schema xmlns:xsd="http://www.w3.org/2001/XMLSchema" xmlns:xs="http://www.w3.org/2001/XMLSchema" xmlns:p="http://schemas.microsoft.com/office/2006/metadata/properties" xmlns:ns2="d5a0ab82-f119-4daa-9d86-09b222a16b6d" xmlns:ns3="de6e095c-695b-4c23-a684-e3b331175e72" targetNamespace="http://schemas.microsoft.com/office/2006/metadata/properties" ma:root="true" ma:fieldsID="d2ec6717aeae50ba7948391ca495829f" ns2:_="" ns3:_="">
    <xsd:import namespace="d5a0ab82-f119-4daa-9d86-09b222a16b6d"/>
    <xsd:import namespace="de6e095c-695b-4c23-a684-e3b331175e7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2:TaxCatchAll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a0ab82-f119-4daa-9d86-09b222a16b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d74127c0-0ddb-4043-9d58-1533d6d85844}" ma:internalName="TaxCatchAll" ma:showField="CatchAllData" ma:web="d5a0ab82-f119-4daa-9d86-09b222a16b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6e095c-695b-4c23-a684-e3b331175e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Marcações de imagem" ma:readOnly="false" ma:fieldId="{5cf76f15-5ced-4ddc-b409-7134ff3c332f}" ma:taxonomyMulti="true" ma:sspId="6b092f4e-84dc-489a-a539-142d6dd745a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0D45F4-797D-4E0F-8948-3413093FB049}">
  <ds:schemaRefs>
    <ds:schemaRef ds:uri="http://schemas.microsoft.com/office/2006/metadata/properties"/>
    <ds:schemaRef ds:uri="http://schemas.microsoft.com/office/infopath/2007/PartnerControls"/>
    <ds:schemaRef ds:uri="de6e095c-695b-4c23-a684-e3b331175e72"/>
    <ds:schemaRef ds:uri="d5a0ab82-f119-4daa-9d86-09b222a16b6d"/>
  </ds:schemaRefs>
</ds:datastoreItem>
</file>

<file path=customXml/itemProps2.xml><?xml version="1.0" encoding="utf-8"?>
<ds:datastoreItem xmlns:ds="http://schemas.openxmlformats.org/officeDocument/2006/customXml" ds:itemID="{7A89C9CF-A542-4AEF-B69B-E082665373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a0ab82-f119-4daa-9d86-09b222a16b6d"/>
    <ds:schemaRef ds:uri="de6e095c-695b-4c23-a684-e3b331175e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3E7F09-91AE-4199-B1E4-37F331F9BF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3733</TotalTime>
  <Words>1128</Words>
  <Application>Microsoft Macintosh PowerPoint</Application>
  <PresentationFormat>Widescreen</PresentationFormat>
  <Paragraphs>146</Paragraphs>
  <Slides>29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Ubuntu</vt:lpstr>
      <vt:lpstr>Ubuntu Medium</vt:lpstr>
      <vt:lpstr>Tema do Office</vt:lpstr>
      <vt:lpstr>R e Marketing 2023 Relatório Comunicação e Marketing 2023 Desenvolvimento Front End  Tabelas em HTML </vt:lpstr>
      <vt:lpstr>Agenda ____________________________________</vt:lpstr>
      <vt:lpstr>Tabelas em HTML</vt:lpstr>
      <vt:lpstr>Tabelas em HTML</vt:lpstr>
      <vt:lpstr>Atributos da Tag &lt;table&gt;</vt:lpstr>
      <vt:lpstr>Atributos da Tag &lt;table&gt;</vt:lpstr>
      <vt:lpstr>Atributos da Tag &lt;table&gt;</vt:lpstr>
      <vt:lpstr>Atributos da Tag &lt;table&gt;</vt:lpstr>
      <vt:lpstr>Atributos da Tag &lt;table&gt;</vt:lpstr>
      <vt:lpstr>Atributos da Tag &lt;table&gt;</vt:lpstr>
      <vt:lpstr>Atributos da Tag &lt;table&gt;</vt:lpstr>
      <vt:lpstr>Atributos da Tag &lt;table&gt;</vt:lpstr>
      <vt:lpstr>Atributos da Tag &lt;table&gt;</vt:lpstr>
      <vt:lpstr>Atributos da Tag &lt;table&gt;</vt:lpstr>
      <vt:lpstr>Atributos da Tag &lt;table&gt;</vt:lpstr>
      <vt:lpstr>Atributos da Tag &lt;table&gt; Cores de fundo </vt:lpstr>
      <vt:lpstr>Atributos da Tag &lt;table&gt;</vt:lpstr>
      <vt:lpstr>Atributos da Tag &lt;table&gt;</vt:lpstr>
      <vt:lpstr>Atributos da Tag &lt;table&gt;</vt:lpstr>
      <vt:lpstr>Atributos da Tag &lt;table&gt;</vt:lpstr>
      <vt:lpstr>Atributos da Tag &lt;table&gt;</vt:lpstr>
      <vt:lpstr>Exercício 1</vt:lpstr>
      <vt:lpstr>Exercício 2</vt:lpstr>
      <vt:lpstr>Exercício 3</vt:lpstr>
      <vt:lpstr>Referências</vt:lpstr>
      <vt:lpstr>Referências</vt:lpstr>
      <vt:lpstr>Referências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Carolina do Carmo Pereira</dc:creator>
  <cp:lastModifiedBy>SYBELLE NOGUEIRA BATISTA GOMES</cp:lastModifiedBy>
  <cp:revision>22</cp:revision>
  <dcterms:created xsi:type="dcterms:W3CDTF">2023-01-23T20:44:10Z</dcterms:created>
  <dcterms:modified xsi:type="dcterms:W3CDTF">2023-04-03T20:30:56Z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0x0101007A2E1690CA9ADD4B8BCC11F75F65969D</vt:lpwstr>
  </property>
  <property fmtid="{D5CDD505-2E9C-101B-9397-08002B2CF9AE}" pid="3" name="MediaServiceImageTags">
    <vt:lpwstr/>
  </property>
</Properties>
</file>