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Zadanie Domowe. Prezentacja powerpoint z jednym slajdem z tekstem i jednym obrazkiem z internetu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Gabriel Szewczyk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opis taczek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Taczki</a:t>
            </a:r>
            <a:r>
              <a:rPr/>
              <a:t> - mały wózek z jednym kołem, częściowo unoszony ręcznie, używany do transportu przedmiotów lub materiałów sypkich na niewielkich odległościach. Taczki wyposażone są w dwa uchwyty, przy pomocy których są unoszone i pchane, rzadziej ciągnięte, przez człowieka[1]. Wykonywane są z drewna, metalu, plastiku lub kombinacji tych materiałów. Znajdują szerokie zastosowanie w ogrodnictwie i na placach budowy.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prezentacja taczek</a:t>
            </a:r>
          </a:p>
        </p:txBody>
      </p:sp>
      <p:pic>
        <p:nvPicPr>
          <p:cNvPr descr="taczki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193800"/>
            <a:ext cx="5029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taczki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Zadanie Domowe. Prezentacja powerpoint z jednym slajdem z tekstem i jednym obrazkiem z internetu</dc:title>
  <dc:creator>Gabriel Szewczyk</dc:creator>
  <cp:keywords/>
  <dcterms:created xsi:type="dcterms:W3CDTF">2023-10-18T18:01:56Z</dcterms:created>
  <dcterms:modified xsi:type="dcterms:W3CDTF">2023-10-18T18:01:56Z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fontsize">
    <vt:lpwstr>18pt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