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89B99-A416-4756-BBF5-1A06F821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17CD0B-894B-44A1-AA14-013E7C94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B48B0-B9AD-4E28-A8AF-00B128FF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71EE7-768B-4336-A487-C852650B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62ABB-CC4B-40E9-9FBE-C7E4D78F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9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CB73F-5E06-4DC9-8399-E362B3E3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907CF-A017-426F-B470-79CBCFFB9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DB98A6-D4FD-4BCC-BC52-F522DF78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3A974-CC80-4DFC-8484-F8180821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2A9E8-37FF-48C5-A914-F86F2AE7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4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A1D1F8-EE90-4DEF-806B-909FFB889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6DE257-F94E-439C-A5C3-8C45EFA2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77D7C-146A-4E82-893F-3521BE7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69221-0D7B-4EC7-B69F-C3EEDCD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07627-1278-4D46-97E0-F18E5389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3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D1501-4ED6-45C2-927D-CBAC51C4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D09D2-5CEA-4B6A-A669-37905AFA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1C1D0-390A-49C4-A723-DB0F68EC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ED747-9AFC-4489-8318-4CE78B09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D04C6-AE2A-4072-BDBE-4CDCE471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5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A0AE9-1CF0-4442-88A9-ED865A2D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BE50F-1EDD-4DE8-97D4-A059A499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A3D55-48B8-4ABA-B6EA-D471CE68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47433-9EA9-4C0B-87BC-E3F7FEE2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5E254D-D540-44A3-ADAB-4CA1EF53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9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62220-9EB8-46EC-A107-B803671A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26908-D699-4129-899D-219861A64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003368-32B1-43EE-A426-3662C6F9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D7DFD-74AF-459C-B51A-362FEE01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CD43B3-E0AA-474E-A082-3E4BD06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A32E0-A838-4348-8DE3-7149E402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9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25912-3FB3-4825-B86C-741F3139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328EA-FC16-41F3-9654-8D4EB0D6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F7FECB-2057-42FB-9771-96165A48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1E83D8-7510-4682-9DFF-65508BDA1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DDEF1A-FE9B-42A7-9DA6-4E5938FC9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02F096-0097-4FF9-B85F-04FD926F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5F8B7E-AE0E-414B-A205-708D81C8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7C86D4-6A81-4D00-9CB0-342E8428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36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831E-C9F5-436D-954C-81E0F592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C8D6C6-D6EB-4E25-A11B-55BAC613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A21FB-84D6-4B28-B520-FD8877E5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8BE595-4366-4601-82DE-AE283261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4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B8491E-A451-4EB8-8632-2F6C4A1F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E9B66D-5F87-4B94-9076-D6D1FFF1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238E85-0689-45A5-8D8F-0AD7D536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9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519D0-9565-4A8C-976B-3F19241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70266-1B18-4C2D-8018-5AD6D731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31D0F-1B13-41F8-B8BD-7592AEA16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8CF4C4-9978-46A9-AC90-73AE9B32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372810-1637-462B-A45F-4E78294F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3A99CA-4A37-4F0F-9C89-2C10B12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0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4B714-F390-45F9-821A-77C8F57B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670AAE-0E26-4B5E-8411-39B7969B7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B5EC5-3C4A-453F-9516-B0DB6CAF7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9E3B7-337D-47D1-8114-B2C5A3F2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F07BB-890A-417C-85CD-E08AD52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D0F63-4BB5-48AC-802E-66360CFA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7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7D6875-E558-4931-A865-91B00C1B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37AD4-713C-4E59-BA42-7C5CB2E1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E210A-2EE3-4C45-972F-AA04210C3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A46C-F6AD-4B93-9C9B-C7C4215635D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8128A-3FFB-447D-B574-70AB2E2DB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05D25-B97E-4A7E-8477-A128485C8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42FB-E7C0-4EC1-91CF-6D06180B3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24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011F014-AC01-4FAC-AEA9-F3D1C6E167F4}"/>
              </a:ext>
            </a:extLst>
          </p:cNvPr>
          <p:cNvCxnSpPr>
            <a:cxnSpLocks/>
          </p:cNvCxnSpPr>
          <p:nvPr/>
        </p:nvCxnSpPr>
        <p:spPr>
          <a:xfrm>
            <a:off x="917275" y="2456923"/>
            <a:ext cx="0" cy="2296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33D464C2-8F4D-42EE-AC4C-BA1A6636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135" y="216415"/>
            <a:ext cx="1571625" cy="2232734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E431607-9CCC-4961-B340-68C8756C3B98}"/>
              </a:ext>
            </a:extLst>
          </p:cNvPr>
          <p:cNvGrpSpPr/>
          <p:nvPr/>
        </p:nvGrpSpPr>
        <p:grpSpPr>
          <a:xfrm>
            <a:off x="9540814" y="2087592"/>
            <a:ext cx="1397481" cy="1406106"/>
            <a:chOff x="9540814" y="2087592"/>
            <a:chExt cx="1397481" cy="1406106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A872264-D365-4A9F-BE35-81E7C327D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8294" y="2087592"/>
              <a:ext cx="1" cy="140610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1760577-D0C7-4F92-8759-59DD5780611C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15" y="2285247"/>
              <a:ext cx="0" cy="12084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A812719-5539-4029-987F-563DAE863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0814" y="3493698"/>
              <a:ext cx="1397481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9118F0AB-C0A5-4D96-B87B-C7DF84B1AF28}"/>
              </a:ext>
            </a:extLst>
          </p:cNvPr>
          <p:cNvSpPr/>
          <p:nvPr/>
        </p:nvSpPr>
        <p:spPr>
          <a:xfrm>
            <a:off x="664234" y="310551"/>
            <a:ext cx="9040483" cy="223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Arduino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B5E42ED-43C1-4F78-A53B-54297EC64302}"/>
              </a:ext>
            </a:extLst>
          </p:cNvPr>
          <p:cNvSpPr txBox="1"/>
          <p:nvPr/>
        </p:nvSpPr>
        <p:spPr>
          <a:xfrm>
            <a:off x="9666352" y="2889472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Datenleitung </a:t>
            </a:r>
            <a:br>
              <a:rPr lang="de-DE" sz="1200" dirty="0"/>
            </a:br>
            <a:r>
              <a:rPr lang="de-DE" sz="1200" dirty="0"/>
              <a:t>PIN 3 am Arduino</a:t>
            </a:r>
            <a:br>
              <a:rPr lang="de-DE" sz="1200" dirty="0"/>
            </a:br>
            <a:r>
              <a:rPr lang="de-DE" sz="1200" dirty="0"/>
              <a:t>„S“ am Sensor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8C0E16-AA31-4393-972E-EE4349412AAB}"/>
              </a:ext>
            </a:extLst>
          </p:cNvPr>
          <p:cNvCxnSpPr/>
          <p:nvPr/>
        </p:nvCxnSpPr>
        <p:spPr>
          <a:xfrm>
            <a:off x="11107947" y="2087592"/>
            <a:ext cx="0" cy="2605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DA28010-22FD-4140-AD6B-AD2182DC98DA}"/>
              </a:ext>
            </a:extLst>
          </p:cNvPr>
          <p:cNvCxnSpPr>
            <a:cxnSpLocks/>
          </p:cNvCxnSpPr>
          <p:nvPr/>
        </p:nvCxnSpPr>
        <p:spPr>
          <a:xfrm flipV="1">
            <a:off x="448574" y="4692770"/>
            <a:ext cx="11585275" cy="60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FF12A76-F77C-4919-B1C4-398C8C75281D}"/>
              </a:ext>
            </a:extLst>
          </p:cNvPr>
          <p:cNvSpPr txBox="1"/>
          <p:nvPr/>
        </p:nvSpPr>
        <p:spPr>
          <a:xfrm>
            <a:off x="9109549" y="22342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PIN 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574826C-561B-4A8A-B7D3-C08B55F2BE29}"/>
              </a:ext>
            </a:extLst>
          </p:cNvPr>
          <p:cNvSpPr txBox="1"/>
          <p:nvPr/>
        </p:nvSpPr>
        <p:spPr>
          <a:xfrm>
            <a:off x="10536718" y="20875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„S“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77EBE8-4677-439B-A477-1980A2AD8537}"/>
              </a:ext>
            </a:extLst>
          </p:cNvPr>
          <p:cNvSpPr txBox="1"/>
          <p:nvPr/>
        </p:nvSpPr>
        <p:spPr>
          <a:xfrm>
            <a:off x="15442" y="45684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5V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36A81D9-C779-46A6-A517-D16217ACB9F7}"/>
              </a:ext>
            </a:extLst>
          </p:cNvPr>
          <p:cNvSpPr txBox="1"/>
          <p:nvPr/>
        </p:nvSpPr>
        <p:spPr>
          <a:xfrm>
            <a:off x="662796" y="22041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5V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DBB6279-122B-48E2-92BD-C550BC6C8438}"/>
              </a:ext>
            </a:extLst>
          </p:cNvPr>
          <p:cNvCxnSpPr>
            <a:cxnSpLocks/>
          </p:cNvCxnSpPr>
          <p:nvPr/>
        </p:nvCxnSpPr>
        <p:spPr>
          <a:xfrm>
            <a:off x="11260347" y="2077697"/>
            <a:ext cx="0" cy="3163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8060DD3E-A36A-4A0A-A64B-288AD7C50EF7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637728" y="5219496"/>
            <a:ext cx="11396120" cy="7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55436AB-B752-40A2-AB26-FED6C03B75C5}"/>
              </a:ext>
            </a:extLst>
          </p:cNvPr>
          <p:cNvCxnSpPr>
            <a:cxnSpLocks/>
          </p:cNvCxnSpPr>
          <p:nvPr/>
        </p:nvCxnSpPr>
        <p:spPr>
          <a:xfrm>
            <a:off x="1440611" y="2543285"/>
            <a:ext cx="0" cy="2736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D79D599-69AF-4B15-928B-77C556770BA4}"/>
              </a:ext>
            </a:extLst>
          </p:cNvPr>
          <p:cNvSpPr txBox="1"/>
          <p:nvPr/>
        </p:nvSpPr>
        <p:spPr>
          <a:xfrm>
            <a:off x="15442" y="51073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GND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C28F5F-FB92-4CC3-ADE4-603A2EB2ABBE}"/>
              </a:ext>
            </a:extLst>
          </p:cNvPr>
          <p:cNvSpPr txBox="1"/>
          <p:nvPr/>
        </p:nvSpPr>
        <p:spPr>
          <a:xfrm>
            <a:off x="1180508" y="22041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GND</a:t>
            </a: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481D692D-DA14-446A-9AF0-9F62CC5D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43119" y="3966487"/>
            <a:ext cx="1259449" cy="313867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EF423A6D-09D1-4C9A-BD5B-A3068FBA53F1}"/>
              </a:ext>
            </a:extLst>
          </p:cNvPr>
          <p:cNvSpPr txBox="1"/>
          <p:nvPr/>
        </p:nvSpPr>
        <p:spPr>
          <a:xfrm>
            <a:off x="10397496" y="3841349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 </a:t>
            </a:r>
            <a:r>
              <a:rPr lang="de-DE" sz="1200" dirty="0" err="1"/>
              <a:t>kOhm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Pullup</a:t>
            </a:r>
            <a:endParaRPr lang="de-DE" sz="1200" dirty="0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9222DF1E-C4A8-4246-ABB7-29E599CB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28032" y="3979484"/>
            <a:ext cx="1259449" cy="313867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5D2CBD72-7971-4F3A-99A3-B1B41F331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66" y="3429520"/>
            <a:ext cx="420176" cy="909053"/>
          </a:xfrm>
          <a:prstGeom prst="rect">
            <a:avLst/>
          </a:prstGeom>
        </p:spPr>
      </p:pic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170F582-17FF-4DBE-B6B5-C692EF5B9468}"/>
              </a:ext>
            </a:extLst>
          </p:cNvPr>
          <p:cNvCxnSpPr>
            <a:cxnSpLocks/>
          </p:cNvCxnSpPr>
          <p:nvPr/>
        </p:nvCxnSpPr>
        <p:spPr>
          <a:xfrm>
            <a:off x="8410563" y="4303014"/>
            <a:ext cx="0" cy="95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4F9C77A-B7A4-47AD-8245-13E5D5D0F65D}"/>
              </a:ext>
            </a:extLst>
          </p:cNvPr>
          <p:cNvCxnSpPr>
            <a:cxnSpLocks/>
          </p:cNvCxnSpPr>
          <p:nvPr/>
        </p:nvCxnSpPr>
        <p:spPr>
          <a:xfrm flipH="1">
            <a:off x="8403238" y="2550224"/>
            <a:ext cx="3067" cy="1013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66234B-8308-426C-82EA-78A3706A0A14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7457757" y="3473915"/>
            <a:ext cx="945481" cy="32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0380271-B8E3-4015-97EF-23B0C3BDEF27}"/>
              </a:ext>
            </a:extLst>
          </p:cNvPr>
          <p:cNvSpPr txBox="1"/>
          <p:nvPr/>
        </p:nvSpPr>
        <p:spPr>
          <a:xfrm>
            <a:off x="8090470" y="221450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 2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605D432-2F5C-4F61-91AC-273779883FFC}"/>
              </a:ext>
            </a:extLst>
          </p:cNvPr>
          <p:cNvSpPr txBox="1"/>
          <p:nvPr/>
        </p:nvSpPr>
        <p:spPr>
          <a:xfrm>
            <a:off x="7380901" y="3111315"/>
            <a:ext cx="138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LOW-Aktiver Taster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013372A-0E1B-4BD7-BFA2-758FB2DC189B}"/>
              </a:ext>
            </a:extLst>
          </p:cNvPr>
          <p:cNvSpPr txBox="1"/>
          <p:nvPr/>
        </p:nvSpPr>
        <p:spPr>
          <a:xfrm>
            <a:off x="6532314" y="384774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 </a:t>
            </a:r>
            <a:r>
              <a:rPr lang="de-DE" sz="1200" dirty="0" err="1"/>
              <a:t>kOhm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Pullup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6600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Schreyer</dc:creator>
  <cp:lastModifiedBy>Gabriel Schreyer</cp:lastModifiedBy>
  <cp:revision>4</cp:revision>
  <dcterms:created xsi:type="dcterms:W3CDTF">2018-11-02T21:14:01Z</dcterms:created>
  <dcterms:modified xsi:type="dcterms:W3CDTF">2018-11-02T21:35:12Z</dcterms:modified>
</cp:coreProperties>
</file>