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556DC-A1DE-499E-AB7F-AE5B26D5CB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58022D-B2A2-4F7A-94B6-14B44653AD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0CB7E-830D-4F23-97A2-170F9098D9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61B7C-EB22-4E25-BA26-D26E8400ED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519CA-8F1D-49AE-8258-1AE934198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7E01B-8980-4059-A177-EC666E4F1E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C7A9F5-E48A-4975-957F-0C27BE9D9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707AA-3117-4D58-B291-A8A0E1EF2C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5F028-BCE8-45E6-ADD0-CDD22E5897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D799EB-0CF2-4EEC-A502-094775815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C05DD3-CD52-419C-A84B-413A2243DF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4FEDF-8160-4A27-98CF-260A7F6970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7D05E3F-0B99-403D-9774-395FB3DA397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Título da Apresentação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Subtitulo se houver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Introdução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Tópico 01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Tópico 02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Tópico 03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Tópico 04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Conclusão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Referências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Tópico 01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Tópico 02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Tópico 03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Tópico 04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Conclusão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LibreOffice/7.6.2.1$Linux_X86_64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2023-11-27T12:29:59Z</dcterms:created>
  <dc:creator/>
  <dc:description/>
  <dc:language>pt-BR</dc:language>
  <cp:lastModifiedBy/>
  <dcterms:modified xsi:type="dcterms:W3CDTF">2023-11-27T12:34:28Z</dcterms:modified>
  <cp:revision>1</cp:revision>
  <dc:subject/>
  <dc:title/>
</cp:coreProperties>
</file>