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72" r:id="rId7"/>
    <p:sldId id="267" r:id="rId8"/>
    <p:sldId id="266" r:id="rId9"/>
    <p:sldId id="269" r:id="rId10"/>
    <p:sldId id="276" r:id="rId11"/>
    <p:sldId id="277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31/05/2024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31/05/2024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31/05/2024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31/05/2024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31/05/2024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31/05/2024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31/05/2024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31/05/2024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31/05/2024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31/05/2024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31/05/2024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31/05/2024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3241963"/>
            <a:ext cx="10933856" cy="1711037"/>
          </a:xfrm>
        </p:spPr>
        <p:txBody>
          <a:bodyPr rtlCol="0"/>
          <a:lstStyle/>
          <a:p>
            <a:pPr rtl="0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COMMAND – DESIGN PATTERN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013176"/>
            <a:ext cx="10058400" cy="6858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e exemplo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24615" y="2492896"/>
            <a:ext cx="9144000" cy="4267200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dirty="0">
                <a:solidFill>
                  <a:schemeClr val="tx1"/>
                </a:solidFill>
              </a:rPr>
              <a:t>Encapsular uma solicitação (ou comando) como um objeto, o que nos permite parametrizar outros objetos com diferentes solicitações, enfileirar  ou registrar solicitações e implementar recursos de cancelamento de operações;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</p:txBody>
      </p: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BFBB9F81-3640-96C3-E29D-C12A5B213CB2}"/>
              </a:ext>
            </a:extLst>
          </p:cNvPr>
          <p:cNvSpPr txBox="1">
            <a:spLocks/>
          </p:cNvSpPr>
          <p:nvPr/>
        </p:nvSpPr>
        <p:spPr>
          <a:xfrm>
            <a:off x="1524000" y="1340768"/>
            <a:ext cx="9144000" cy="237626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nível de desacoplamento entre objetos, separando os que possuem os dados dos que manipulam os dados;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possível montar comandos compostos;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são objetos de primeira classe, ou seja, podem ser manipulados como qualquer outro objeto.</a:t>
            </a:r>
          </a:p>
          <a:p>
            <a:pPr marL="0" indent="0">
              <a:buNone/>
            </a:pP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F1D570-7D20-3BC8-A3F3-1728989196F8}"/>
              </a:ext>
            </a:extLst>
          </p:cNvPr>
          <p:cNvSpPr txBox="1"/>
          <p:nvPr/>
        </p:nvSpPr>
        <p:spPr>
          <a:xfrm>
            <a:off x="1524000" y="4509120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complexidade dos comandos podem crescer demais dependendo da quantidade de ações que ele tiver;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complexidade da aplicação também pode aumentar, devido à criação de várias classes.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2549452-524A-38A3-E9DD-911116DD4F4E}"/>
              </a:ext>
            </a:extLst>
          </p:cNvPr>
          <p:cNvSpPr txBox="1">
            <a:spLocks/>
          </p:cNvSpPr>
          <p:nvPr/>
        </p:nvSpPr>
        <p:spPr>
          <a:xfrm>
            <a:off x="1524000" y="314553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DESVANTAGENS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7992888" cy="1143000"/>
          </a:xfrm>
        </p:spPr>
        <p:txBody>
          <a:bodyPr rtlCol="0"/>
          <a:lstStyle/>
          <a:p>
            <a:pPr algn="ctr" rtl="0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DO PADRÃO COMMAND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95400" y="1844824"/>
            <a:ext cx="9747956" cy="4270375"/>
          </a:xfrm>
        </p:spPr>
        <p:txBody>
          <a:bodyPr rtlCol="0">
            <a:normAutofit/>
          </a:bodyPr>
          <a:lstStyle/>
          <a:p>
            <a:pPr rtl="0"/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Invoker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Responsável por armazenar e executar os comandos;</a:t>
            </a:r>
          </a:p>
          <a:p>
            <a:pPr marL="0" indent="0" rtl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É o objeto que realmente executa a ação quando o comando é chamado pelo Invoker;</a:t>
            </a:r>
          </a:p>
          <a:p>
            <a:pPr marL="0" indent="0" rtl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Cria os Concret Commands e configura o Invoker com esses comandos;</a:t>
            </a:r>
          </a:p>
          <a:p>
            <a:pPr marL="0" indent="0" rtl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Concret Command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Implementa a interface do comando, encapsulando uma solicitação ao Receiver.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97975"/>
            <a:ext cx="9144000" cy="566936"/>
          </a:xfrm>
        </p:spPr>
        <p:txBody>
          <a:bodyPr rtlCol="0"/>
          <a:lstStyle/>
          <a:p>
            <a:pPr algn="ctr" rtl="0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FUNCIONAMENTO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5020FF1-CAFC-07F6-B61A-B506DC6C9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25" y="1124744"/>
            <a:ext cx="8731949" cy="55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41591" y="188640"/>
            <a:ext cx="6308817" cy="710952"/>
          </a:xfrm>
        </p:spPr>
        <p:txBody>
          <a:bodyPr rtlCol="0"/>
          <a:lstStyle/>
          <a:p>
            <a:pPr algn="ctr" rtl="0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NO CÓDIGO</a:t>
            </a: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00A23351-54BA-DE65-CAAF-1C436BB21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" y="1196752"/>
            <a:ext cx="5449728" cy="5742373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36413F8C-9A34-3AE1-EFAA-73518AEAD9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74" y="1151644"/>
            <a:ext cx="3859262" cy="3593614"/>
          </a:xfrm>
          <a:prstGeom prst="rect">
            <a:avLst/>
          </a:prstGeom>
        </p:spPr>
      </p:pic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37E2398-1161-F0AD-FC39-713041D43A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26" y="1137416"/>
            <a:ext cx="305583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9393115A-4D8E-E44D-0946-09CD85674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53" y="1412776"/>
            <a:ext cx="5186379" cy="4509120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B9E41F9A-323D-ADFD-649E-D49398385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40" y="1412776"/>
            <a:ext cx="5631944" cy="450912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8AF13ED-DDCB-E577-DBEB-B34AB3E2E44C}"/>
              </a:ext>
            </a:extLst>
          </p:cNvPr>
          <p:cNvSpPr txBox="1">
            <a:spLocks/>
          </p:cNvSpPr>
          <p:nvPr/>
        </p:nvSpPr>
        <p:spPr>
          <a:xfrm>
            <a:off x="3093991" y="341040"/>
            <a:ext cx="6308817" cy="710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NO CÓDIGO</a:t>
            </a:r>
          </a:p>
        </p:txBody>
      </p:sp>
    </p:spTree>
    <p:extLst>
      <p:ext uri="{BB962C8B-B14F-4D97-AF65-F5344CB8AC3E}">
        <p14:creationId xmlns:p14="http://schemas.microsoft.com/office/powerpoint/2010/main" val="239123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41591" y="188640"/>
            <a:ext cx="6308817" cy="710952"/>
          </a:xfrm>
        </p:spPr>
        <p:txBody>
          <a:bodyPr rtlCol="0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NO CÓDIGO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02A3EE5E-24EA-39D1-CF9D-CA9CB8F2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82" y="1262809"/>
            <a:ext cx="7321636" cy="556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1035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com design tecnológico de placa de circuito (widescreen)</Template>
  <TotalTime>65</TotalTime>
  <Words>191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Computador Técnico 16x9</vt:lpstr>
      <vt:lpstr>COMMAND – DESIGN PATTERN</vt:lpstr>
      <vt:lpstr>OBJETIVO</vt:lpstr>
      <vt:lpstr>VANTAGENS</vt:lpstr>
      <vt:lpstr>ESTRUTURA DO PADRÃO COMMAND</vt:lpstr>
      <vt:lpstr>DIAGRAMA DE FUNCIONAMENTO</vt:lpstr>
      <vt:lpstr>ESTRUTURA NO CÓDIGO</vt:lpstr>
      <vt:lpstr>Apresentação do PowerPoint</vt:lpstr>
      <vt:lpstr>ESTRUTURA NO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– DESIGN PATTERN</dc:title>
  <dc:creator>TACIANA VISICATTO SOARES</dc:creator>
  <cp:lastModifiedBy>TACIANA VISICATTO SOARES</cp:lastModifiedBy>
  <cp:revision>2</cp:revision>
  <dcterms:created xsi:type="dcterms:W3CDTF">2024-05-31T00:04:32Z</dcterms:created>
  <dcterms:modified xsi:type="dcterms:W3CDTF">2024-05-31T03:34:34Z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