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10"/>
  </p:notesMasterIdLst>
  <p:sldIdLst>
    <p:sldId id="256" r:id="rId2"/>
    <p:sldId id="257" r:id="rId3"/>
    <p:sldId id="279" r:id="rId4"/>
    <p:sldId id="266" r:id="rId5"/>
    <p:sldId id="283" r:id="rId6"/>
    <p:sldId id="284" r:id="rId7"/>
    <p:sldId id="258" r:id="rId8"/>
    <p:sldId id="28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3002" autoAdjust="0"/>
  </p:normalViewPr>
  <p:slideViewPr>
    <p:cSldViewPr>
      <p:cViewPr varScale="1">
        <p:scale>
          <a:sx n="53" d="100"/>
          <a:sy n="53" d="100"/>
        </p:scale>
        <p:origin x="-186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F4185-2AF2-4C5E-90BA-442E31B38CF7}" type="datetimeFigureOut">
              <a:rPr lang="en-US" smtClean="0"/>
              <a:t>1/2/2013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D4D97-E321-40AE-96CF-1CD88F9B4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51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D4D97-E321-40AE-96CF-1CD88F9B4F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10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Let</a:t>
            </a:r>
            <a:r>
              <a:rPr lang="en-US" baseline="0" dirty="0" smtClean="0"/>
              <a:t> us start by giving you a brief overview of what we set out to do. We are inevitably developing a web-based database that will assist TTFA in performance monitoring of the central corridor. </a:t>
            </a:r>
          </a:p>
          <a:p>
            <a:r>
              <a:rPr lang="en-US" baseline="0" dirty="0" smtClean="0"/>
              <a:t>- How will we do this?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The foundation of this project lies in the data categorized</a:t>
            </a:r>
            <a:r>
              <a:rPr lang="en-US" baseline="0" dirty="0" smtClean="0"/>
              <a:t> as follows: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Computerized data – will mention the stakeholders</a:t>
            </a:r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D4D97-E321-40AE-96CF-1CD88F9B4F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87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D4D97-E321-40AE-96CF-1CD88F9B4F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13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D4D97-E321-40AE-96CF-1CD88F9B4F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13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2879-7E22-47A9-97F0-E844FA4CD161}" type="datetimeFigureOut">
              <a:rPr lang="en-US" smtClean="0"/>
              <a:t>1/2/2013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255BDCF-300A-4708-99CE-BDCAB0163F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2879-7E22-47A9-97F0-E844FA4CD161}" type="datetimeFigureOut">
              <a:rPr lang="en-US" smtClean="0"/>
              <a:t>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DCF-300A-4708-99CE-BDCAB0163F1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255BDCF-300A-4708-99CE-BDCAB0163F1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2879-7E22-47A9-97F0-E844FA4CD161}" type="datetimeFigureOut">
              <a:rPr lang="en-US" smtClean="0"/>
              <a:t>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2879-7E22-47A9-97F0-E844FA4CD161}" type="datetimeFigureOut">
              <a:rPr lang="en-US" smtClean="0"/>
              <a:t>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255BDCF-300A-4708-99CE-BDCAB0163F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2879-7E22-47A9-97F0-E844FA4CD161}" type="datetimeFigureOut">
              <a:rPr lang="en-US" smtClean="0"/>
              <a:t>1/2/2013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255BDCF-300A-4708-99CE-BDCAB0163F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1B92879-7E22-47A9-97F0-E844FA4CD161}" type="datetimeFigureOut">
              <a:rPr lang="en-US" smtClean="0"/>
              <a:t>1/2/2013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DCF-300A-4708-99CE-BDCAB0163F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2879-7E22-47A9-97F0-E844FA4CD161}" type="datetimeFigureOut">
              <a:rPr lang="en-US" smtClean="0"/>
              <a:t>1/2/2013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255BDCF-300A-4708-99CE-BDCAB0163F1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2879-7E22-47A9-97F0-E844FA4CD161}" type="datetimeFigureOut">
              <a:rPr lang="en-US" smtClean="0"/>
              <a:t>1/2/2013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255BDCF-300A-4708-99CE-BDCAB0163F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2879-7E22-47A9-97F0-E844FA4CD161}" type="datetimeFigureOut">
              <a:rPr lang="en-US" smtClean="0"/>
              <a:t>1/2/2013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255BDCF-300A-4708-99CE-BDCAB0163F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255BDCF-300A-4708-99CE-BDCAB0163F1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2879-7E22-47A9-97F0-E844FA4CD161}" type="datetimeFigureOut">
              <a:rPr lang="en-US" smtClean="0"/>
              <a:t>1/2/2013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255BDCF-300A-4708-99CE-BDCAB0163F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1B92879-7E22-47A9-97F0-E844FA4CD161}" type="datetimeFigureOut">
              <a:rPr lang="en-US" smtClean="0"/>
              <a:t>1/2/2013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1B92879-7E22-47A9-97F0-E844FA4CD161}" type="datetimeFigureOut">
              <a:rPr lang="en-US" smtClean="0"/>
              <a:t>1/2/2013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255BDCF-300A-4708-99CE-BDCAB0163F1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2514600"/>
          </a:xfrm>
        </p:spPr>
        <p:txBody>
          <a:bodyPr>
            <a:normAutofit/>
          </a:bodyPr>
          <a:lstStyle/>
          <a:p>
            <a:pPr algn="l"/>
            <a:endParaRPr lang="en-US" b="1" dirty="0" smtClean="0"/>
          </a:p>
          <a:p>
            <a:pPr algn="l"/>
            <a:r>
              <a:rPr lang="en-US" b="1" dirty="0" smtClean="0"/>
              <a:t>3</a:t>
            </a:r>
            <a:r>
              <a:rPr lang="en-US" b="1" baseline="30000" dirty="0" smtClean="0"/>
              <a:t>rd</a:t>
            </a:r>
            <a:r>
              <a:rPr lang="en-US" b="1" dirty="0" smtClean="0"/>
              <a:t> January 2013</a:t>
            </a:r>
          </a:p>
          <a:p>
            <a:pPr algn="l"/>
            <a:r>
              <a:rPr lang="en-US" b="1" dirty="0" smtClean="0"/>
              <a:t>Presented by </a:t>
            </a:r>
            <a:r>
              <a:rPr lang="en-US" b="1" dirty="0" err="1" smtClean="0"/>
              <a:t>Smartline</a:t>
            </a:r>
            <a:r>
              <a:rPr lang="en-US" b="1" dirty="0" smtClean="0"/>
              <a:t> Solutions Ltd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2590800"/>
            <a:ext cx="8229600" cy="1828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DESIGN AND DEVELOPMENT OF AN E-PORTAL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 descr="logo(3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40"/>
          <a:stretch>
            <a:fillRect/>
          </a:stretch>
        </p:blipFill>
        <p:spPr bwMode="auto">
          <a:xfrm>
            <a:off x="245952" y="476250"/>
            <a:ext cx="3945048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087" y="533400"/>
            <a:ext cx="4524513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1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Online Database</a:t>
            </a:r>
            <a:endParaRPr lang="en-US" dirty="0" smtClean="0"/>
          </a:p>
          <a:p>
            <a:pPr lvl="1"/>
            <a:r>
              <a:rPr lang="en-GB" dirty="0"/>
              <a:t>R</a:t>
            </a:r>
            <a:r>
              <a:rPr lang="en-GB" dirty="0" smtClean="0"/>
              <a:t>eference </a:t>
            </a:r>
            <a:r>
              <a:rPr lang="en-GB" dirty="0"/>
              <a:t>point for import/export traders</a:t>
            </a:r>
            <a:endParaRPr lang="en-US" dirty="0" smtClean="0"/>
          </a:p>
          <a:p>
            <a:pPr lvl="1"/>
            <a:r>
              <a:rPr lang="en-US" dirty="0" smtClean="0"/>
              <a:t>Information related to import/export business</a:t>
            </a:r>
          </a:p>
          <a:p>
            <a:pPr lvl="2"/>
            <a:r>
              <a:rPr lang="en-US" dirty="0" smtClean="0"/>
              <a:t>Procedures</a:t>
            </a:r>
          </a:p>
          <a:p>
            <a:pPr lvl="2"/>
            <a:r>
              <a:rPr lang="en-US" dirty="0" smtClean="0"/>
              <a:t>Legislation</a:t>
            </a:r>
          </a:p>
          <a:p>
            <a:pPr lvl="2"/>
            <a:r>
              <a:rPr lang="en-US" dirty="0" smtClean="0"/>
              <a:t>Regulations</a:t>
            </a:r>
            <a:endParaRPr lang="en-US" dirty="0" smtClean="0"/>
          </a:p>
          <a:p>
            <a:pPr lvl="1"/>
            <a:r>
              <a:rPr lang="en-US" dirty="0" smtClean="0"/>
              <a:t>Workflow System</a:t>
            </a:r>
          </a:p>
          <a:p>
            <a:pPr lvl="2"/>
            <a:r>
              <a:rPr lang="en-US" dirty="0" smtClean="0"/>
              <a:t>Application of import/export licenses and permits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136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&amp;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Needs Analysis</a:t>
            </a:r>
          </a:p>
          <a:p>
            <a:pPr lvl="1"/>
            <a:r>
              <a:rPr lang="en-US" dirty="0" smtClean="0"/>
              <a:t>User requirements, Software Requirements Specification</a:t>
            </a:r>
          </a:p>
          <a:p>
            <a:pPr lvl="1"/>
            <a:r>
              <a:rPr lang="en-US" dirty="0" smtClean="0"/>
              <a:t>Business mapping report, Database design</a:t>
            </a:r>
          </a:p>
          <a:p>
            <a:r>
              <a:rPr lang="en-US" dirty="0" smtClean="0"/>
              <a:t>System Development</a:t>
            </a:r>
          </a:p>
          <a:p>
            <a:pPr lvl="1"/>
            <a:r>
              <a:rPr lang="en-US" dirty="0" smtClean="0"/>
              <a:t>Online Database</a:t>
            </a:r>
          </a:p>
          <a:p>
            <a:pPr lvl="1"/>
            <a:r>
              <a:rPr lang="en-US" dirty="0" smtClean="0"/>
              <a:t>Workflow Management – License &amp; Permits</a:t>
            </a:r>
          </a:p>
          <a:p>
            <a:pPr lvl="1"/>
            <a:r>
              <a:rPr lang="en-US" dirty="0" smtClean="0"/>
              <a:t>Integration to key existing systems</a:t>
            </a:r>
          </a:p>
          <a:p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User &amp; Administrator Manuals</a:t>
            </a:r>
          </a:p>
          <a:p>
            <a:pPr lvl="1"/>
            <a:r>
              <a:rPr lang="en-US" dirty="0" smtClean="0"/>
              <a:t>Training of Trainers (</a:t>
            </a:r>
            <a:r>
              <a:rPr lang="en-US" dirty="0" err="1" smtClean="0"/>
              <a:t>ToTs</a:t>
            </a:r>
            <a:r>
              <a:rPr lang="en-US" dirty="0" smtClean="0"/>
              <a:t>)</a:t>
            </a:r>
            <a:endParaRPr lang="en-US" dirty="0"/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0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382000" cy="525352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79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Inception Report</a:t>
            </a:r>
          </a:p>
          <a:p>
            <a:pPr lvl="1"/>
            <a:r>
              <a:rPr lang="en-US" dirty="0" smtClean="0"/>
              <a:t>First 15 days</a:t>
            </a:r>
          </a:p>
          <a:p>
            <a:pPr lvl="1"/>
            <a:r>
              <a:rPr lang="en-US" dirty="0" smtClean="0"/>
              <a:t>Confirmation of user requirements and securing a common vision</a:t>
            </a:r>
          </a:p>
          <a:p>
            <a:r>
              <a:rPr lang="en-US" dirty="0" smtClean="0"/>
              <a:t>Interim Report</a:t>
            </a:r>
          </a:p>
          <a:p>
            <a:pPr lvl="1"/>
            <a:r>
              <a:rPr lang="en-US" dirty="0" smtClean="0"/>
              <a:t>1.5 months</a:t>
            </a:r>
          </a:p>
          <a:p>
            <a:pPr lvl="1"/>
            <a:r>
              <a:rPr lang="en-US" dirty="0" smtClean="0"/>
              <a:t>System Development Progress</a:t>
            </a:r>
          </a:p>
          <a:p>
            <a:pPr lvl="1"/>
            <a:r>
              <a:rPr lang="en-US" dirty="0" smtClean="0"/>
              <a:t>Major stakeholder review of progress</a:t>
            </a:r>
          </a:p>
          <a:p>
            <a:r>
              <a:rPr lang="en-US" dirty="0" smtClean="0"/>
              <a:t>Final Report</a:t>
            </a:r>
          </a:p>
          <a:p>
            <a:pPr lvl="1"/>
            <a:r>
              <a:rPr lang="en-US" dirty="0" smtClean="0"/>
              <a:t>3 months</a:t>
            </a:r>
          </a:p>
          <a:p>
            <a:pPr lvl="1"/>
            <a:r>
              <a:rPr lang="en-US" dirty="0" smtClean="0"/>
              <a:t>Final review</a:t>
            </a:r>
          </a:p>
          <a:p>
            <a:pPr lvl="1"/>
            <a:r>
              <a:rPr lang="en-US" dirty="0" smtClean="0"/>
              <a:t>Planning for deployment</a:t>
            </a:r>
          </a:p>
        </p:txBody>
      </p:sp>
    </p:spTree>
    <p:extLst>
      <p:ext uri="{BB962C8B-B14F-4D97-AF65-F5344CB8AC3E}">
        <p14:creationId xmlns:p14="http://schemas.microsoft.com/office/powerpoint/2010/main" val="11040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144000" cy="5105400"/>
          </a:xfrm>
        </p:spPr>
      </p:pic>
    </p:spTree>
    <p:extLst>
      <p:ext uri="{BB962C8B-B14F-4D97-AF65-F5344CB8AC3E}">
        <p14:creationId xmlns:p14="http://schemas.microsoft.com/office/powerpoint/2010/main" val="188358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FACILITIES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stations for 5 team members, 2 permanent</a:t>
            </a:r>
          </a:p>
          <a:p>
            <a:r>
              <a:rPr lang="en-US" dirty="0" smtClean="0"/>
              <a:t>Internet connectivity</a:t>
            </a:r>
          </a:p>
          <a:p>
            <a:r>
              <a:rPr lang="en-US" dirty="0" smtClean="0"/>
              <a:t>Access to key stakeholders &amp; information</a:t>
            </a:r>
          </a:p>
          <a:p>
            <a:r>
              <a:rPr lang="en-US" dirty="0" smtClean="0"/>
              <a:t>Web Services for existing systems (Critical for seamless integration)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11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600" dirty="0" smtClean="0"/>
              <a:t>Tools are as follows:</a:t>
            </a:r>
            <a:endParaRPr lang="en-US" dirty="0">
              <a:latin typeface="Calibri" charset="0"/>
            </a:endParaRPr>
          </a:p>
          <a:p>
            <a:pPr lvl="2"/>
            <a:r>
              <a:rPr lang="en-US" dirty="0" err="1" smtClean="0">
                <a:latin typeface="Calibri" charset="0"/>
              </a:rPr>
              <a:t>mySQL</a:t>
            </a:r>
            <a:r>
              <a:rPr lang="en-US" dirty="0" smtClean="0">
                <a:latin typeface="Calibri" charset="0"/>
              </a:rPr>
              <a:t> Enterprise </a:t>
            </a:r>
            <a:r>
              <a:rPr lang="en-US" dirty="0" smtClean="0">
                <a:latin typeface="Calibri" charset="0"/>
              </a:rPr>
              <a:t>– Database</a:t>
            </a:r>
            <a:endParaRPr lang="en-US" dirty="0">
              <a:latin typeface="Calibri" charset="0"/>
            </a:endParaRPr>
          </a:p>
          <a:p>
            <a:pPr lvl="2"/>
            <a:r>
              <a:rPr lang="en-US" dirty="0" smtClean="0">
                <a:latin typeface="Calibri" charset="0"/>
              </a:rPr>
              <a:t>PHP – Source Code</a:t>
            </a:r>
            <a:endParaRPr lang="en-US" dirty="0">
              <a:latin typeface="Calibri" charset="0"/>
            </a:endParaRPr>
          </a:p>
          <a:p>
            <a:pPr lvl="2"/>
            <a:r>
              <a:rPr lang="en-US" dirty="0" err="1" smtClean="0">
                <a:latin typeface="Calibri" charset="0"/>
              </a:rPr>
              <a:t>Symfony</a:t>
            </a:r>
            <a:r>
              <a:rPr lang="en-US" dirty="0" smtClean="0">
                <a:latin typeface="Calibri" charset="0"/>
              </a:rPr>
              <a:t> – Modular Development/Secure </a:t>
            </a:r>
            <a:r>
              <a:rPr lang="en-US" dirty="0" smtClean="0">
                <a:latin typeface="Calibri" charset="0"/>
              </a:rPr>
              <a:t>Portal</a:t>
            </a:r>
          </a:p>
          <a:p>
            <a:pPr lvl="2"/>
            <a:r>
              <a:rPr lang="en-US" dirty="0" smtClean="0">
                <a:latin typeface="Calibri" charset="0"/>
              </a:rPr>
              <a:t>SOAP Web Service Implementation</a:t>
            </a:r>
          </a:p>
          <a:p>
            <a:pPr lvl="2"/>
            <a:r>
              <a:rPr lang="en-US" dirty="0" smtClean="0">
                <a:latin typeface="Calibri" charset="0"/>
              </a:rPr>
              <a:t>Twig User Interface Development</a:t>
            </a:r>
          </a:p>
          <a:p>
            <a:pPr lvl="2"/>
            <a:r>
              <a:rPr lang="en-US" dirty="0" smtClean="0">
                <a:latin typeface="Calibri" charset="0"/>
              </a:rPr>
              <a:t>Adobe CS5 – Graphics</a:t>
            </a:r>
          </a:p>
          <a:p>
            <a:pPr lvl="2"/>
            <a:r>
              <a:rPr lang="en-US" dirty="0" smtClean="0">
                <a:latin typeface="Calibri" charset="0"/>
              </a:rPr>
              <a:t>Microsoft Office &amp; Visio – System Documentation</a:t>
            </a:r>
          </a:p>
          <a:p>
            <a:pPr lvl="2"/>
            <a:r>
              <a:rPr lang="en-US" dirty="0" err="1" smtClean="0">
                <a:latin typeface="Calibri" charset="0"/>
              </a:rPr>
              <a:t>OpenERP</a:t>
            </a:r>
            <a:r>
              <a:rPr lang="en-US" dirty="0" smtClean="0">
                <a:latin typeface="Calibri" charset="0"/>
              </a:rPr>
              <a:t> – Project Management Module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95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3175</TotalTime>
  <Words>256</Words>
  <Application>Microsoft Office PowerPoint</Application>
  <PresentationFormat>On-screen Show (4:3)</PresentationFormat>
  <Paragraphs>61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  DESIGN AND DEVELOPMENT OF AN E-PORTAL </vt:lpstr>
      <vt:lpstr>BACKGROUND</vt:lpstr>
      <vt:lpstr>SCOPE &amp; DELIVERABLES</vt:lpstr>
      <vt:lpstr>METHODOLOGY</vt:lpstr>
      <vt:lpstr>PROJECT MILESTONES</vt:lpstr>
      <vt:lpstr>GANTT CHART</vt:lpstr>
      <vt:lpstr>REQUIRED FACILITIES</vt:lpstr>
      <vt:lpstr>TOOLS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Observatory Web-based Database</dc:title>
  <dc:creator>User</dc:creator>
  <cp:lastModifiedBy>Edwin</cp:lastModifiedBy>
  <cp:revision>41</cp:revision>
  <dcterms:created xsi:type="dcterms:W3CDTF">2012-04-22T17:52:31Z</dcterms:created>
  <dcterms:modified xsi:type="dcterms:W3CDTF">2013-01-02T23:32:03Z</dcterms:modified>
</cp:coreProperties>
</file>