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4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04:26:3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2,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9A0C1-2647-4066-9D00-3DBA6E85A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894" y="880328"/>
            <a:ext cx="8376514" cy="591378"/>
          </a:xfrm>
        </p:spPr>
        <p:txBody>
          <a:bodyPr>
            <a:noAutofit/>
          </a:bodyPr>
          <a:lstStyle/>
          <a:p>
            <a:r>
              <a:rPr lang="pt-BR" sz="4400" dirty="0">
                <a:latin typeface="Rockwell" panose="02060603020205020403" pitchFamily="18" charset="0"/>
              </a:rPr>
              <a:t>BOM DIA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27E67-24C3-40D1-8606-B366EA9AE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987" y="4879708"/>
            <a:ext cx="6074328" cy="984023"/>
          </a:xfrm>
        </p:spPr>
        <p:txBody>
          <a:bodyPr>
            <a:norm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60662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CF256-1C77-4139-ABDC-D4E4A1C1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0988"/>
            <a:ext cx="9810604" cy="1216024"/>
          </a:xfrm>
        </p:spPr>
        <p:txBody>
          <a:bodyPr/>
          <a:lstStyle/>
          <a:p>
            <a:pPr algn="ctr"/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EF99E-676D-42A3-B966-B6F97253923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822804" y="2027583"/>
            <a:ext cx="45719" cy="118620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9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Are Looking Up - The Beatles Photo (41418109) - Fanpop">
            <a:extLst>
              <a:ext uri="{FF2B5EF4-FFF2-40B4-BE49-F238E27FC236}">
                <a16:creationId xmlns:a16="http://schemas.microsoft.com/office/drawing/2014/main" id="{5A15D5B2-D0E1-43EB-9D2A-FFF3C946F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b="4226"/>
          <a:stretch/>
        </p:blipFill>
        <p:spPr bwMode="auto">
          <a:xfrm>
            <a:off x="21" y="1"/>
            <a:ext cx="121919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47797C-5557-4F98-981D-F965CEC2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964" y="4267201"/>
            <a:ext cx="45719" cy="457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0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835-6E13-428C-AE12-4EFB75D9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987" y="2820988"/>
            <a:ext cx="2938025" cy="1216024"/>
          </a:xfrm>
        </p:spPr>
        <p:txBody>
          <a:bodyPr/>
          <a:lstStyle/>
          <a:p>
            <a:r>
              <a:rPr lang="pt-BR" dirty="0"/>
              <a:t>POR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5D34C-BB35-4D69-BF1E-C0A44232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766" y="2923530"/>
            <a:ext cx="869344" cy="205084"/>
          </a:xfrm>
        </p:spPr>
        <p:txBody>
          <a:bodyPr>
            <a:normAutofit fontScale="40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5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54841-CFD2-4FBC-90EF-C75EBB98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2389"/>
            <a:ext cx="9810604" cy="1216024"/>
          </a:xfrm>
        </p:spPr>
        <p:txBody>
          <a:bodyPr/>
          <a:lstStyle/>
          <a:p>
            <a:pPr algn="ctr"/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21990-100C-44E5-AAE7-1F470B7E367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677030" y="2690192"/>
            <a:ext cx="45719" cy="26439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33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72D5E-67D6-415B-A972-8C079EE1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0988"/>
            <a:ext cx="9810604" cy="1216024"/>
          </a:xfrm>
        </p:spPr>
        <p:txBody>
          <a:bodyPr/>
          <a:lstStyle/>
          <a:p>
            <a:pPr algn="ctr"/>
            <a:r>
              <a:rPr lang="pt-BR" dirty="0"/>
              <a:t>Maior superação / desafio?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93570-DD95-44DC-B908-24EB1FC7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9078" y="2577563"/>
            <a:ext cx="113970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07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4479D-13DD-4FCC-A049-BFC93B91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Modelagem do banco de dados</a:t>
            </a:r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D85E5F28-7876-4C4F-BD3F-0EE52403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3617" y="1497496"/>
            <a:ext cx="7245127" cy="47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2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AB9F5-0724-4362-B755-156869B9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8A571-5AE4-489F-8B9A-9BDEC981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626" y="4419615"/>
            <a:ext cx="113970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59A9F5-C157-4DE3-AD93-9CE49CA0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28" y="1600338"/>
            <a:ext cx="810690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9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535A-7E7B-4066-8932-ABFA06DD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893584"/>
            <a:ext cx="9810604" cy="1216024"/>
          </a:xfrm>
        </p:spPr>
        <p:txBody>
          <a:bodyPr/>
          <a:lstStyle/>
          <a:p>
            <a:pPr algn="ctr"/>
            <a:r>
              <a:rPr lang="pt-BR" dirty="0"/>
              <a:t>Planilha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24B75-32AE-4671-BB4A-1AFE91976AC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955326" y="1501596"/>
            <a:ext cx="45719" cy="343907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60A3AD4-FDC0-47EB-BEB4-B8DD22BF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7" y="2109608"/>
            <a:ext cx="10895526" cy="29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2DA87-8186-45BB-A4BA-738DF882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602652"/>
            <a:ext cx="9810604" cy="1216024"/>
          </a:xfrm>
        </p:spPr>
        <p:txBody>
          <a:bodyPr/>
          <a:lstStyle/>
          <a:p>
            <a:pPr algn="ctr"/>
            <a:r>
              <a:rPr lang="pt-BR" dirty="0"/>
              <a:t>A minha aplicação...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28F82-31F6-4D6D-A172-FA9F0C4C10D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703535" y="2992328"/>
            <a:ext cx="124570" cy="43667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17405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Arquivo morto</Template>
  <TotalTime>52</TotalTime>
  <Words>26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Bembo</vt:lpstr>
      <vt:lpstr>Rockwell</vt:lpstr>
      <vt:lpstr>ArchiveVTI</vt:lpstr>
      <vt:lpstr>BOM DIA</vt:lpstr>
      <vt:lpstr>Apresentação do PowerPoint</vt:lpstr>
      <vt:lpstr>POR quê?</vt:lpstr>
      <vt:lpstr>CONTEXTO</vt:lpstr>
      <vt:lpstr>Maior superação / desafio?</vt:lpstr>
      <vt:lpstr>Modelagem do banco de dados</vt:lpstr>
      <vt:lpstr>Backlog</vt:lpstr>
      <vt:lpstr>Planilha de requisitos</vt:lpstr>
      <vt:lpstr>A minha aplicação...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DIA</dc:title>
  <dc:creator>GABRIEL DA SILVA TEODORO .</dc:creator>
  <cp:lastModifiedBy>GABRIEL DA SILVA TEODORO .</cp:lastModifiedBy>
  <cp:revision>8</cp:revision>
  <dcterms:created xsi:type="dcterms:W3CDTF">2021-06-02T04:18:12Z</dcterms:created>
  <dcterms:modified xsi:type="dcterms:W3CDTF">2021-06-02T05:10:26Z</dcterms:modified>
</cp:coreProperties>
</file>