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91F-4B0E-17D1-EE86-CE62C8E93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A8124-00BE-0BA8-AF7C-8326F8668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C665-2F20-7E23-A9EB-60A4C4D1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EF74-1C6B-AD9E-44BC-249CAEC6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79-6009-8C04-D158-5E1ED9F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41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71FA-F0AC-72AE-55F4-C4D9A343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CDF95-3B55-25B1-0A76-24C2DEC52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122A-DDCF-86D7-0879-578E0BB4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76A69-C941-8558-5EC2-F166DA7D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B1A5-3127-E4C9-F4DA-42E66D09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2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44587-E57A-A38B-96A2-D82C666FB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8760E-3D0F-0E10-AD47-ACCB7C928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72E1E-F0A6-8FA7-9CAB-B7DFFB7E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76D5-D1D4-9D8B-6FD8-591B9F50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EDB5-3BFE-6C62-3F4C-E4C00580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A45-CDDA-D33A-18F8-71BBCFD9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A884-FEDA-81D4-7AF1-71CAD3530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C568-FD59-6209-279F-1B3BAB9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9340-E370-0A9F-11DE-8BE084AC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9FE4-385C-8EB4-15B6-DC34C1E0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78E8-4AB5-3AFB-E5DF-BA14C4E4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D9E07-B41B-5864-08C0-FBFF993E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4C05-12B9-7FF9-F216-1BA6595D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F04E-7CD4-D4C2-202F-B104F2CA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7DF0-6630-FF14-6E9A-6ECBC9A8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39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FFBC-64C7-D088-9058-8073D776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3EB3-821B-C0AD-9DA3-C0254E035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7041C-4A66-EA94-84B7-1FBEF742D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AF2D1-6CEE-677C-E7F5-07FEB202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AF867-228B-9C82-9DCA-57006444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4487-B4DF-1DCB-4F03-0F6BE409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1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1BEE-A6E2-0598-FDFF-FAE0CCC1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66BA4-5BC2-DF92-D99A-CE726E99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AABA-4E20-32EF-691C-BC9C5DAC4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CEF59-94D1-AE4B-1299-DA2E50802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D7AB3-65A8-764D-12E2-22BC8CAE1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D121-46F1-B5CB-0324-A83F19BE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7039A-C31F-4F2D-EBCB-B7691FC6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FD864-EDFA-B7C5-948E-3039D1F9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6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95A1-29EB-C2B5-DEE2-23599622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DE59-33E4-2D49-709C-2D63D6E0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D88BE-3AAA-0735-EA2F-5BC5A554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BC7F8-3CF8-A0B6-83EE-0C6A25B0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5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5A0A2-E1D2-BDD6-D180-74F125D8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A14BB-F581-1AE5-1C85-8619A6F5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370C4-19A4-3B2F-B73F-D752CF9F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24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BE2D-952C-FF58-7626-96A43988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7060-7025-82D5-FA5F-F3F80D13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84C4A-98B9-4BD2-D836-A8EA1609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66C1-6B26-92FA-973F-46575227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B1104-D787-5F33-9708-8F5EA29C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F09F1-B79C-C6F8-5323-FB393704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0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4FBE-A382-07D5-3E94-CF694ADF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2D896-9B86-F14C-A4AD-F78AEF991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0AD2-5F5A-5F5F-42DE-198A69B10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C7A40-D9F8-1A5C-096A-1399165B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EF71-8F45-3B58-72A7-ADBF26E6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CA9F-7822-CCBF-E2EC-56FD9983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DDB60-DE6D-574A-2E10-2C9A6584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7A71-945E-8641-44D8-E8A82D77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67105-74DB-4BB3-C2C7-2A90F05A9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219A-0120-4AE3-85CF-2C1758BD3EFF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3382-6D8F-195B-288E-F9980E52D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4B6D-BB69-FB17-189C-DC75C260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1094-A99C-4389-8329-483501202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09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">
            <a:extLst>
              <a:ext uri="{FF2B5EF4-FFF2-40B4-BE49-F238E27FC236}">
                <a16:creationId xmlns:a16="http://schemas.microsoft.com/office/drawing/2014/main" id="{86FC5678-B6AB-94AF-0022-BEA5D40F5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76" y="1121240"/>
            <a:ext cx="2436004" cy="609001"/>
          </a:xfrm>
          <a:prstGeom prst="rect">
            <a:avLst/>
          </a:prstGeom>
        </p:spPr>
      </p:pic>
      <p:pic>
        <p:nvPicPr>
          <p:cNvPr id="83" name="Picture 82" descr="Shape&#10;&#10;Description automatically generated with low confidence">
            <a:extLst>
              <a:ext uri="{FF2B5EF4-FFF2-40B4-BE49-F238E27FC236}">
                <a16:creationId xmlns:a16="http://schemas.microsoft.com/office/drawing/2014/main" id="{E05B7D96-284B-4426-E63E-72C6735DB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76" y="564400"/>
            <a:ext cx="1722680" cy="1722680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FDCEC37-5F9A-5C7A-6AD3-B7DF68953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8" y="737925"/>
            <a:ext cx="2905628" cy="1375633"/>
          </a:xfrm>
          <a:prstGeom prst="rect">
            <a:avLst/>
          </a:prstGeom>
        </p:spPr>
      </p:pic>
      <p:pic>
        <p:nvPicPr>
          <p:cNvPr id="91" name="Picture 90" descr="Shape&#10;&#10;Description automatically generated with medium confidence">
            <a:extLst>
              <a:ext uri="{FF2B5EF4-FFF2-40B4-BE49-F238E27FC236}">
                <a16:creationId xmlns:a16="http://schemas.microsoft.com/office/drawing/2014/main" id="{1F614DB7-4482-E15C-4ED6-095CA13E5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80" y="1072345"/>
            <a:ext cx="2123698" cy="706794"/>
          </a:xfrm>
          <a:prstGeom prst="rect">
            <a:avLst/>
          </a:prstGeom>
        </p:spPr>
      </p:pic>
      <p:pic>
        <p:nvPicPr>
          <p:cNvPr id="93" name="Picture 9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080F90-C4A4-5E14-231A-32C9D615F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29" y="1779139"/>
            <a:ext cx="1238250" cy="1238250"/>
          </a:xfrm>
          <a:prstGeom prst="rect">
            <a:avLst/>
          </a:prstGeom>
        </p:spPr>
      </p:pic>
      <p:pic>
        <p:nvPicPr>
          <p:cNvPr id="94" name="Picture 93" descr="Shape&#10;&#10;Description automatically generated with low confidence">
            <a:extLst>
              <a:ext uri="{FF2B5EF4-FFF2-40B4-BE49-F238E27FC236}">
                <a16:creationId xmlns:a16="http://schemas.microsoft.com/office/drawing/2014/main" id="{3EA469A3-6A3B-E93F-EE60-4F0EAB0EF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0" y="4596377"/>
            <a:ext cx="430134" cy="6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">
            <a:extLst>
              <a:ext uri="{FF2B5EF4-FFF2-40B4-BE49-F238E27FC236}">
                <a16:creationId xmlns:a16="http://schemas.microsoft.com/office/drawing/2014/main" id="{CD3758FE-0E5B-948A-0AF8-B06524BE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30" y="1373897"/>
            <a:ext cx="1562100" cy="39052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03CA8DC4-8670-A928-4CAE-A3745A215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56" y="3429000"/>
            <a:ext cx="795141" cy="795141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573E7E1-689C-6BA0-CBB0-B628066FD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78793" y="2630323"/>
            <a:ext cx="944088" cy="446967"/>
          </a:xfrm>
          <a:prstGeom prst="rect">
            <a:avLst/>
          </a:prstGeom>
          <a:ln w="28575">
            <a:noFill/>
          </a:ln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E8619C-04B9-7504-A912-118E1C422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1" y="2740142"/>
            <a:ext cx="1238250" cy="12382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10B929-7E05-10A0-D333-9A404CCFF9D4}"/>
              </a:ext>
            </a:extLst>
          </p:cNvPr>
          <p:cNvCxnSpPr/>
          <p:nvPr/>
        </p:nvCxnSpPr>
        <p:spPr>
          <a:xfrm>
            <a:off x="1371826" y="1715383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1A85C-54C9-2B04-500C-C307E29FDA33}"/>
              </a:ext>
            </a:extLst>
          </p:cNvPr>
          <p:cNvCxnSpPr/>
          <p:nvPr/>
        </p:nvCxnSpPr>
        <p:spPr>
          <a:xfrm>
            <a:off x="1371826" y="3589903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ADFAA2-2053-EE12-3A13-BFBA0541D1C3}"/>
              </a:ext>
            </a:extLst>
          </p:cNvPr>
          <p:cNvCxnSpPr>
            <a:cxnSpLocks/>
          </p:cNvCxnSpPr>
          <p:nvPr/>
        </p:nvCxnSpPr>
        <p:spPr>
          <a:xfrm flipH="1">
            <a:off x="1371826" y="1710977"/>
            <a:ext cx="4419754" cy="4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26A27C-BE74-CBB7-B9F9-73D95CED371C}"/>
              </a:ext>
            </a:extLst>
          </p:cNvPr>
          <p:cNvCxnSpPr>
            <a:cxnSpLocks/>
          </p:cNvCxnSpPr>
          <p:nvPr/>
        </p:nvCxnSpPr>
        <p:spPr>
          <a:xfrm>
            <a:off x="2350161" y="1702601"/>
            <a:ext cx="0" cy="110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E1F24B-69AF-0429-091D-04D850CA0D14}"/>
              </a:ext>
            </a:extLst>
          </p:cNvPr>
          <p:cNvCxnSpPr>
            <a:cxnSpLocks/>
          </p:cNvCxnSpPr>
          <p:nvPr/>
        </p:nvCxnSpPr>
        <p:spPr>
          <a:xfrm>
            <a:off x="4175986" y="1715383"/>
            <a:ext cx="0" cy="61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499A8-8C5F-0FD1-1007-0AD507503C30}"/>
              </a:ext>
            </a:extLst>
          </p:cNvPr>
          <p:cNvCxnSpPr>
            <a:cxnSpLocks/>
          </p:cNvCxnSpPr>
          <p:nvPr/>
        </p:nvCxnSpPr>
        <p:spPr>
          <a:xfrm>
            <a:off x="5570446" y="1710978"/>
            <a:ext cx="0" cy="1119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EEA4B-5F86-B432-F96C-2BB01335ABCA}"/>
              </a:ext>
            </a:extLst>
          </p:cNvPr>
          <p:cNvCxnSpPr/>
          <p:nvPr/>
        </p:nvCxnSpPr>
        <p:spPr>
          <a:xfrm>
            <a:off x="8202326" y="1715383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2CAE0-4BFF-FB97-683C-676CCC664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29202" y="2995491"/>
            <a:ext cx="1354739" cy="641384"/>
          </a:xfrm>
          <a:prstGeom prst="rect">
            <a:avLst/>
          </a:prstGeom>
          <a:ln w="28575"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CDA62DC-F48F-101B-8D41-E69A4CB56DD2}"/>
              </a:ext>
            </a:extLst>
          </p:cNvPr>
          <p:cNvGrpSpPr/>
          <p:nvPr/>
        </p:nvGrpSpPr>
        <p:grpSpPr>
          <a:xfrm>
            <a:off x="2138205" y="2918587"/>
            <a:ext cx="423914" cy="1382901"/>
            <a:chOff x="2771264" y="3125722"/>
            <a:chExt cx="423914" cy="1381972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39F7AB7-7306-3101-30CE-DDBF2E18F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A7661E-AE32-60A9-5C77-F2FD283CB132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3125722"/>
              <a:ext cx="1" cy="413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480C45-697C-C7CE-84D8-50D18214E65A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325CED-D70A-1F4D-1313-B7E5EF461419}"/>
              </a:ext>
            </a:extLst>
          </p:cNvPr>
          <p:cNvCxnSpPr>
            <a:cxnSpLocks/>
          </p:cNvCxnSpPr>
          <p:nvPr/>
        </p:nvCxnSpPr>
        <p:spPr>
          <a:xfrm>
            <a:off x="2350161" y="4091471"/>
            <a:ext cx="0" cy="892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190C80-2E5B-5FDD-78B3-66FFFD29B37F}"/>
              </a:ext>
            </a:extLst>
          </p:cNvPr>
          <p:cNvCxnSpPr>
            <a:cxnSpLocks/>
          </p:cNvCxnSpPr>
          <p:nvPr/>
        </p:nvCxnSpPr>
        <p:spPr>
          <a:xfrm flipH="1">
            <a:off x="1371826" y="4996388"/>
            <a:ext cx="9615423" cy="3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B05B80-FE05-82B6-D6A4-78D56A8AD54E}"/>
              </a:ext>
            </a:extLst>
          </p:cNvPr>
          <p:cNvCxnSpPr>
            <a:cxnSpLocks/>
          </p:cNvCxnSpPr>
          <p:nvPr/>
        </p:nvCxnSpPr>
        <p:spPr>
          <a:xfrm flipH="1">
            <a:off x="8202326" y="1715383"/>
            <a:ext cx="2784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B6900F-052F-D859-15FE-D5075693562D}"/>
              </a:ext>
            </a:extLst>
          </p:cNvPr>
          <p:cNvCxnSpPr>
            <a:cxnSpLocks/>
          </p:cNvCxnSpPr>
          <p:nvPr/>
        </p:nvCxnSpPr>
        <p:spPr>
          <a:xfrm>
            <a:off x="10987249" y="1715383"/>
            <a:ext cx="0" cy="1418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092F72-B6F6-5E6B-A578-FA097D239425}"/>
              </a:ext>
            </a:extLst>
          </p:cNvPr>
          <p:cNvCxnSpPr>
            <a:cxnSpLocks/>
          </p:cNvCxnSpPr>
          <p:nvPr/>
        </p:nvCxnSpPr>
        <p:spPr>
          <a:xfrm>
            <a:off x="10987249" y="3589903"/>
            <a:ext cx="0" cy="1414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915C1A-359A-D31A-D51A-58B625206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24" y="2744547"/>
            <a:ext cx="1238250" cy="12382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810A62-7287-4BCC-A0C3-6A503851C2A7}"/>
              </a:ext>
            </a:extLst>
          </p:cNvPr>
          <p:cNvCxnSpPr>
            <a:cxnSpLocks/>
          </p:cNvCxnSpPr>
          <p:nvPr/>
        </p:nvCxnSpPr>
        <p:spPr>
          <a:xfrm>
            <a:off x="4174416" y="2985977"/>
            <a:ext cx="5715" cy="59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B1A9D0-F73A-82E9-183C-B7AA2BD15C62}"/>
              </a:ext>
            </a:extLst>
          </p:cNvPr>
          <p:cNvCxnSpPr>
            <a:cxnSpLocks/>
          </p:cNvCxnSpPr>
          <p:nvPr/>
        </p:nvCxnSpPr>
        <p:spPr>
          <a:xfrm>
            <a:off x="4174640" y="4058874"/>
            <a:ext cx="0" cy="949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C67F352-9210-814A-2DF1-078C70E4D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16308" y="2989097"/>
            <a:ext cx="1720410" cy="57257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C40E7A-D144-464E-27A4-5EA6CB924C79}"/>
              </a:ext>
            </a:extLst>
          </p:cNvPr>
          <p:cNvCxnSpPr>
            <a:cxnSpLocks/>
          </p:cNvCxnSpPr>
          <p:nvPr/>
        </p:nvCxnSpPr>
        <p:spPr>
          <a:xfrm>
            <a:off x="5570446" y="3732572"/>
            <a:ext cx="0" cy="1396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44CB446-F782-5CB7-FFC4-E164ADC737F3}"/>
              </a:ext>
            </a:extLst>
          </p:cNvPr>
          <p:cNvGrpSpPr/>
          <p:nvPr/>
        </p:nvGrpSpPr>
        <p:grpSpPr>
          <a:xfrm>
            <a:off x="3964027" y="2026448"/>
            <a:ext cx="423914" cy="1273733"/>
            <a:chOff x="2771264" y="3233961"/>
            <a:chExt cx="423914" cy="1273733"/>
          </a:xfrm>
        </p:grpSpPr>
        <p:pic>
          <p:nvPicPr>
            <p:cNvPr id="77" name="Picture 7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01F6905-4059-EC81-4FB6-9C8A56731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D2F3FC8-6BBF-2E36-7F70-C4F361DDC96A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1" y="331851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7B0161-37DB-6360-E87D-769BD028DDA9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80" descr="Shape&#10;&#10;Description automatically generated with low confidence">
            <a:extLst>
              <a:ext uri="{FF2B5EF4-FFF2-40B4-BE49-F238E27FC236}">
                <a16:creationId xmlns:a16="http://schemas.microsoft.com/office/drawing/2014/main" id="{50939101-ED4C-FB71-BC40-050DC852E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46" y="4703940"/>
            <a:ext cx="430134" cy="653803"/>
          </a:xfrm>
          <a:prstGeom prst="rect">
            <a:avLst/>
          </a:prstGeom>
        </p:spPr>
      </p:pic>
      <p:pic>
        <p:nvPicPr>
          <p:cNvPr id="92" name="Picture 9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98D0AF3-8F12-5496-CF0B-145BE7BB1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45393" y="2640735"/>
            <a:ext cx="944088" cy="446967"/>
          </a:xfrm>
          <a:prstGeom prst="rect">
            <a:avLst/>
          </a:prstGeom>
          <a:ln w="28575">
            <a:noFill/>
          </a:ln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589F4DE-B408-BA71-0AA6-19EBC1A9789E}"/>
              </a:ext>
            </a:extLst>
          </p:cNvPr>
          <p:cNvCxnSpPr>
            <a:cxnSpLocks/>
          </p:cNvCxnSpPr>
          <p:nvPr/>
        </p:nvCxnSpPr>
        <p:spPr>
          <a:xfrm>
            <a:off x="10016761" y="1713013"/>
            <a:ext cx="0" cy="110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F154BCB-58A2-5936-5138-907A4A934EC7}"/>
              </a:ext>
            </a:extLst>
          </p:cNvPr>
          <p:cNvGrpSpPr/>
          <p:nvPr/>
        </p:nvGrpSpPr>
        <p:grpSpPr>
          <a:xfrm>
            <a:off x="9804805" y="2928999"/>
            <a:ext cx="423914" cy="1382901"/>
            <a:chOff x="2771264" y="3125722"/>
            <a:chExt cx="423914" cy="1381972"/>
          </a:xfrm>
        </p:grpSpPr>
        <p:pic>
          <p:nvPicPr>
            <p:cNvPr id="95" name="Picture 9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0768CF3-773A-CBBD-0BD2-279EBDE83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535F7F7-BC4D-934C-C25C-2FDE19924CEE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3125722"/>
              <a:ext cx="1" cy="413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A9C234-C54E-616E-7989-96F328A8097E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2CC558-6C98-E590-E0EC-69CD04BE9558}"/>
              </a:ext>
            </a:extLst>
          </p:cNvPr>
          <p:cNvCxnSpPr>
            <a:cxnSpLocks/>
          </p:cNvCxnSpPr>
          <p:nvPr/>
        </p:nvCxnSpPr>
        <p:spPr>
          <a:xfrm>
            <a:off x="10016761" y="4101883"/>
            <a:ext cx="0" cy="892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08DD70F-4BDC-AABD-80EC-E02C6FBA09FD}"/>
              </a:ext>
            </a:extLst>
          </p:cNvPr>
          <p:cNvCxnSpPr/>
          <p:nvPr/>
        </p:nvCxnSpPr>
        <p:spPr>
          <a:xfrm>
            <a:off x="8202326" y="3594308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E8A78A-AFEC-E3D6-5A8E-1FD0ED143AFF}"/>
              </a:ext>
            </a:extLst>
          </p:cNvPr>
          <p:cNvGrpSpPr/>
          <p:nvPr/>
        </p:nvGrpSpPr>
        <p:grpSpPr>
          <a:xfrm rot="5400000">
            <a:off x="6103844" y="992479"/>
            <a:ext cx="423914" cy="1436997"/>
            <a:chOff x="2771264" y="3125722"/>
            <a:chExt cx="423914" cy="1381972"/>
          </a:xfrm>
        </p:grpSpPr>
        <p:pic>
          <p:nvPicPr>
            <p:cNvPr id="104" name="Picture 10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C5DC402-BF23-4133-AFBB-C24740FE0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53A23AF-056E-9A90-F172-31944C6DAB10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3125722"/>
              <a:ext cx="1" cy="413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F133F77-997C-510B-CDEC-7887248C818D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E6A499E-8843-ECEA-C279-887A1F85CB27}"/>
              </a:ext>
            </a:extLst>
          </p:cNvPr>
          <p:cNvSpPr txBox="1"/>
          <p:nvPr/>
        </p:nvSpPr>
        <p:spPr>
          <a:xfrm>
            <a:off x="6071177" y="119982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600" dirty="0">
                <a:latin typeface="Amasis MT Pro Light" panose="020B0604020202020204" pitchFamily="18" charset="0"/>
              </a:rPr>
              <a:t>L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2916A3-0B1B-05BE-EEC0-8A32516901CB}"/>
              </a:ext>
            </a:extLst>
          </p:cNvPr>
          <p:cNvSpPr txBox="1"/>
          <p:nvPr/>
        </p:nvSpPr>
        <p:spPr>
          <a:xfrm>
            <a:off x="4327226" y="247864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600" dirty="0">
                <a:latin typeface="Amasis MT Pro Light" panose="020B0604020202020204" pitchFamily="18" charset="0"/>
              </a:rPr>
              <a:t>g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C0E16B-DDA7-26DC-D670-82535491428B}"/>
              </a:ext>
            </a:extLst>
          </p:cNvPr>
          <p:cNvSpPr txBox="1"/>
          <p:nvPr/>
        </p:nvSpPr>
        <p:spPr>
          <a:xfrm>
            <a:off x="7335655" y="1129687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L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FD5F7-5963-EA1D-16CC-ADEF2CE165D9}"/>
              </a:ext>
            </a:extLst>
          </p:cNvPr>
          <p:cNvSpPr txBox="1"/>
          <p:nvPr/>
        </p:nvSpPr>
        <p:spPr>
          <a:xfrm>
            <a:off x="7424870" y="3135733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C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4607B6-DF9B-24C8-6DCA-DE56F163CA5A}"/>
              </a:ext>
            </a:extLst>
          </p:cNvPr>
          <p:cNvSpPr txBox="1"/>
          <p:nvPr/>
        </p:nvSpPr>
        <p:spPr>
          <a:xfrm>
            <a:off x="2657181" y="2704262"/>
            <a:ext cx="9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masis MT Pro Light" panose="020B0604020202020204" pitchFamily="18" charset="0"/>
              </a:rPr>
              <a:t>Co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19B233-2250-0E07-D169-459BB2AB97A0}"/>
              </a:ext>
            </a:extLst>
          </p:cNvPr>
          <p:cNvSpPr txBox="1"/>
          <p:nvPr/>
        </p:nvSpPr>
        <p:spPr>
          <a:xfrm>
            <a:off x="5810512" y="3046653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7E1CD73-A02F-43CA-35C0-611681D73F6E}"/>
              </a:ext>
            </a:extLst>
          </p:cNvPr>
          <p:cNvSpPr txBox="1"/>
          <p:nvPr/>
        </p:nvSpPr>
        <p:spPr>
          <a:xfrm>
            <a:off x="9433868" y="2666469"/>
            <a:ext cx="9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masis MT Pro Light" panose="020B0604020202020204" pitchFamily="18" charset="0"/>
              </a:rPr>
              <a:t>Co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4A2CF6F-FF89-C732-3470-89A8A43ED781}"/>
              </a:ext>
            </a:extLst>
          </p:cNvPr>
          <p:cNvSpPr txBox="1"/>
          <p:nvPr/>
        </p:nvSpPr>
        <p:spPr>
          <a:xfrm>
            <a:off x="2578376" y="3505065"/>
            <a:ext cx="9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400" dirty="0">
                <a:latin typeface="Amasis MT Pro Light" panose="020B0604020202020204" pitchFamily="18" charset="0"/>
              </a:rPr>
              <a:t>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BC8431D-A692-AA2E-AF9B-A5C2BD2E4CB2}"/>
              </a:ext>
            </a:extLst>
          </p:cNvPr>
          <p:cNvSpPr txBox="1"/>
          <p:nvPr/>
        </p:nvSpPr>
        <p:spPr>
          <a:xfrm>
            <a:off x="9470152" y="3475664"/>
            <a:ext cx="9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400" dirty="0">
                <a:latin typeface="Amasis MT Pro Light" panose="020B0604020202020204" pitchFamily="18" charset="0"/>
              </a:rPr>
              <a:t>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6906065-3B0D-B48F-B505-5C486A20C299}"/>
              </a:ext>
            </a:extLst>
          </p:cNvPr>
          <p:cNvSpPr/>
          <p:nvPr/>
        </p:nvSpPr>
        <p:spPr>
          <a:xfrm>
            <a:off x="1070882" y="1569159"/>
            <a:ext cx="1945281" cy="2831536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37D253-1082-C7EC-3BDD-3D9D177F193E}"/>
              </a:ext>
            </a:extLst>
          </p:cNvPr>
          <p:cNvSpPr/>
          <p:nvPr/>
        </p:nvSpPr>
        <p:spPr>
          <a:xfrm>
            <a:off x="3615766" y="1543274"/>
            <a:ext cx="1230502" cy="2831536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3DB99D2-2F9F-0EA9-F9EC-41F2B60A75F8}"/>
              </a:ext>
            </a:extLst>
          </p:cNvPr>
          <p:cNvSpPr/>
          <p:nvPr/>
        </p:nvSpPr>
        <p:spPr>
          <a:xfrm>
            <a:off x="5756791" y="1127272"/>
            <a:ext cx="2378521" cy="881114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FE2D82C-F29A-71F9-88DD-69248E2B25C3}"/>
              </a:ext>
            </a:extLst>
          </p:cNvPr>
          <p:cNvSpPr/>
          <p:nvPr/>
        </p:nvSpPr>
        <p:spPr>
          <a:xfrm>
            <a:off x="9395483" y="1499019"/>
            <a:ext cx="1945281" cy="2931838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488179B-8ED8-0A92-59AD-A6436A18FD10}"/>
              </a:ext>
            </a:extLst>
          </p:cNvPr>
          <p:cNvSpPr txBox="1"/>
          <p:nvPr/>
        </p:nvSpPr>
        <p:spPr>
          <a:xfrm>
            <a:off x="1255037" y="867056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2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39472D-E22B-7280-8308-0D88FD610028}"/>
              </a:ext>
            </a:extLst>
          </p:cNvPr>
          <p:cNvSpPr txBox="1"/>
          <p:nvPr/>
        </p:nvSpPr>
        <p:spPr>
          <a:xfrm>
            <a:off x="3706864" y="11266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generator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C016858-0FA0-EA84-0125-F13FEF239195}"/>
              </a:ext>
            </a:extLst>
          </p:cNvPr>
          <p:cNvSpPr txBox="1"/>
          <p:nvPr/>
        </p:nvSpPr>
        <p:spPr>
          <a:xfrm>
            <a:off x="9564484" y="770407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1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3352BC7-D4CD-E4C4-AEC2-3B77D739731D}"/>
              </a:ext>
            </a:extLst>
          </p:cNvPr>
          <p:cNvSpPr txBox="1"/>
          <p:nvPr/>
        </p:nvSpPr>
        <p:spPr>
          <a:xfrm>
            <a:off x="6327164" y="63292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masis MT Pro Light" panose="020B0604020202020204" pitchFamily="18" charset="0"/>
              </a:rPr>
              <a:t>inductor</a:t>
            </a:r>
            <a:endParaRPr lang="en-GB" dirty="0">
              <a:latin typeface="Amasis MT Pro Light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">
            <a:extLst>
              <a:ext uri="{FF2B5EF4-FFF2-40B4-BE49-F238E27FC236}">
                <a16:creationId xmlns:a16="http://schemas.microsoft.com/office/drawing/2014/main" id="{CD3758FE-0E5B-948A-0AF8-B06524BE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90" y="1372657"/>
            <a:ext cx="1562100" cy="39052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03CA8DC4-8670-A928-4CAE-A3745A215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56" y="3429000"/>
            <a:ext cx="795141" cy="7951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ADFAA2-2053-EE12-3A13-BFBA0541D1C3}"/>
              </a:ext>
            </a:extLst>
          </p:cNvPr>
          <p:cNvCxnSpPr>
            <a:cxnSpLocks/>
          </p:cNvCxnSpPr>
          <p:nvPr/>
        </p:nvCxnSpPr>
        <p:spPr>
          <a:xfrm flipH="1">
            <a:off x="744434" y="1709052"/>
            <a:ext cx="5118366" cy="8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E1F24B-69AF-0429-091D-04D850CA0D14}"/>
              </a:ext>
            </a:extLst>
          </p:cNvPr>
          <p:cNvCxnSpPr>
            <a:cxnSpLocks/>
          </p:cNvCxnSpPr>
          <p:nvPr/>
        </p:nvCxnSpPr>
        <p:spPr>
          <a:xfrm>
            <a:off x="4175986" y="1715383"/>
            <a:ext cx="0" cy="61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499A8-8C5F-0FD1-1007-0AD507503C30}"/>
              </a:ext>
            </a:extLst>
          </p:cNvPr>
          <p:cNvCxnSpPr>
            <a:cxnSpLocks/>
          </p:cNvCxnSpPr>
          <p:nvPr/>
        </p:nvCxnSpPr>
        <p:spPr>
          <a:xfrm>
            <a:off x="5570446" y="1710978"/>
            <a:ext cx="0" cy="1119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EEA4B-5F86-B432-F96C-2BB01335ABCA}"/>
              </a:ext>
            </a:extLst>
          </p:cNvPr>
          <p:cNvCxnSpPr/>
          <p:nvPr/>
        </p:nvCxnSpPr>
        <p:spPr>
          <a:xfrm>
            <a:off x="7203203" y="1711422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2CAE0-4BFF-FB97-683C-676CCC664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30079" y="2991530"/>
            <a:ext cx="1354739" cy="641384"/>
          </a:xfrm>
          <a:prstGeom prst="rect">
            <a:avLst/>
          </a:prstGeom>
          <a:ln w="28575">
            <a:noFill/>
          </a:ln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190C80-2E5B-5FDD-78B3-66FFFD29B37F}"/>
              </a:ext>
            </a:extLst>
          </p:cNvPr>
          <p:cNvCxnSpPr>
            <a:cxnSpLocks/>
          </p:cNvCxnSpPr>
          <p:nvPr/>
        </p:nvCxnSpPr>
        <p:spPr>
          <a:xfrm flipH="1" flipV="1">
            <a:off x="744434" y="4984344"/>
            <a:ext cx="10032423" cy="16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B05B80-FE05-82B6-D6A4-78D56A8AD54E}"/>
              </a:ext>
            </a:extLst>
          </p:cNvPr>
          <p:cNvCxnSpPr>
            <a:cxnSpLocks/>
          </p:cNvCxnSpPr>
          <p:nvPr/>
        </p:nvCxnSpPr>
        <p:spPr>
          <a:xfrm flipH="1" flipV="1">
            <a:off x="6738620" y="1709052"/>
            <a:ext cx="3995955" cy="7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810A62-7287-4BCC-A0C3-6A503851C2A7}"/>
              </a:ext>
            </a:extLst>
          </p:cNvPr>
          <p:cNvCxnSpPr>
            <a:cxnSpLocks/>
          </p:cNvCxnSpPr>
          <p:nvPr/>
        </p:nvCxnSpPr>
        <p:spPr>
          <a:xfrm>
            <a:off x="4174416" y="2985977"/>
            <a:ext cx="5715" cy="59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B1A9D0-F73A-82E9-183C-B7AA2BD15C62}"/>
              </a:ext>
            </a:extLst>
          </p:cNvPr>
          <p:cNvCxnSpPr>
            <a:cxnSpLocks/>
          </p:cNvCxnSpPr>
          <p:nvPr/>
        </p:nvCxnSpPr>
        <p:spPr>
          <a:xfrm>
            <a:off x="4174640" y="4058874"/>
            <a:ext cx="0" cy="949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C67F352-9210-814A-2DF1-078C70E4D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16308" y="2989097"/>
            <a:ext cx="1720410" cy="57257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C40E7A-D144-464E-27A4-5EA6CB924C79}"/>
              </a:ext>
            </a:extLst>
          </p:cNvPr>
          <p:cNvCxnSpPr>
            <a:cxnSpLocks/>
          </p:cNvCxnSpPr>
          <p:nvPr/>
        </p:nvCxnSpPr>
        <p:spPr>
          <a:xfrm>
            <a:off x="5570446" y="3732572"/>
            <a:ext cx="0" cy="1396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44CB446-F782-5CB7-FFC4-E164ADC737F3}"/>
              </a:ext>
            </a:extLst>
          </p:cNvPr>
          <p:cNvGrpSpPr/>
          <p:nvPr/>
        </p:nvGrpSpPr>
        <p:grpSpPr>
          <a:xfrm>
            <a:off x="3964027" y="2026448"/>
            <a:ext cx="423914" cy="1273733"/>
            <a:chOff x="2771264" y="3233961"/>
            <a:chExt cx="423914" cy="1273733"/>
          </a:xfrm>
        </p:grpSpPr>
        <p:pic>
          <p:nvPicPr>
            <p:cNvPr id="77" name="Picture 7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01F6905-4059-EC81-4FB6-9C8A56731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D2F3FC8-6BBF-2E36-7F70-C4F361DDC96A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1" y="331851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7B0161-37DB-6360-E87D-769BD028DDA9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80" descr="Shape&#10;&#10;Description automatically generated with low confidence">
            <a:extLst>
              <a:ext uri="{FF2B5EF4-FFF2-40B4-BE49-F238E27FC236}">
                <a16:creationId xmlns:a16="http://schemas.microsoft.com/office/drawing/2014/main" id="{50939101-ED4C-FB71-BC40-050DC852E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46" y="4703940"/>
            <a:ext cx="430134" cy="65380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08DD70F-4BDC-AABD-80EC-E02C6FBA09FD}"/>
              </a:ext>
            </a:extLst>
          </p:cNvPr>
          <p:cNvCxnSpPr/>
          <p:nvPr/>
        </p:nvCxnSpPr>
        <p:spPr>
          <a:xfrm>
            <a:off x="7203203" y="3590347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2916A3-0B1B-05BE-EEC0-8A32516901CB}"/>
              </a:ext>
            </a:extLst>
          </p:cNvPr>
          <p:cNvSpPr txBox="1"/>
          <p:nvPr/>
        </p:nvSpPr>
        <p:spPr>
          <a:xfrm>
            <a:off x="4327226" y="247864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600" dirty="0">
                <a:latin typeface="Amasis MT Pro Light" panose="020B0604020202020204" pitchFamily="18" charset="0"/>
              </a:rPr>
              <a:t>g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C0E16B-DDA7-26DC-D670-82535491428B}"/>
              </a:ext>
            </a:extLst>
          </p:cNvPr>
          <p:cNvSpPr txBox="1"/>
          <p:nvPr/>
        </p:nvSpPr>
        <p:spPr>
          <a:xfrm>
            <a:off x="6156215" y="108961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L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FD5F7-5963-EA1D-16CC-ADEF2CE165D9}"/>
              </a:ext>
            </a:extLst>
          </p:cNvPr>
          <p:cNvSpPr txBox="1"/>
          <p:nvPr/>
        </p:nvSpPr>
        <p:spPr>
          <a:xfrm>
            <a:off x="6425747" y="3131772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C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19B233-2250-0E07-D169-459BB2AB97A0}"/>
              </a:ext>
            </a:extLst>
          </p:cNvPr>
          <p:cNvSpPr txBox="1"/>
          <p:nvPr/>
        </p:nvSpPr>
        <p:spPr>
          <a:xfrm>
            <a:off x="5810512" y="3046653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37D253-1082-C7EC-3BDD-3D9D177F193E}"/>
              </a:ext>
            </a:extLst>
          </p:cNvPr>
          <p:cNvSpPr/>
          <p:nvPr/>
        </p:nvSpPr>
        <p:spPr>
          <a:xfrm>
            <a:off x="3615766" y="1543274"/>
            <a:ext cx="1230502" cy="2831536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39472D-E22B-7280-8308-0D88FD610028}"/>
              </a:ext>
            </a:extLst>
          </p:cNvPr>
          <p:cNvSpPr txBox="1"/>
          <p:nvPr/>
        </p:nvSpPr>
        <p:spPr>
          <a:xfrm>
            <a:off x="3706864" y="11266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generator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5A69CB-494B-5AFD-0D20-E803FE1F3AE2}"/>
              </a:ext>
            </a:extLst>
          </p:cNvPr>
          <p:cNvCxnSpPr>
            <a:cxnSpLocks/>
          </p:cNvCxnSpPr>
          <p:nvPr/>
        </p:nvCxnSpPr>
        <p:spPr>
          <a:xfrm>
            <a:off x="10734575" y="1712838"/>
            <a:ext cx="0" cy="1418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CBEECD-1325-49C0-5A80-9B6EF0FEED31}"/>
              </a:ext>
            </a:extLst>
          </p:cNvPr>
          <p:cNvCxnSpPr>
            <a:cxnSpLocks/>
          </p:cNvCxnSpPr>
          <p:nvPr/>
        </p:nvCxnSpPr>
        <p:spPr>
          <a:xfrm>
            <a:off x="10734575" y="3613746"/>
            <a:ext cx="23621" cy="138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CE617A-3A87-8984-CC2C-D444A0369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450" y="2762268"/>
            <a:ext cx="1238250" cy="1238250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CF5E90D-148E-1317-1A1B-93E121C11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60724" y="2888908"/>
            <a:ext cx="944088" cy="446967"/>
          </a:xfrm>
          <a:prstGeom prst="rect">
            <a:avLst/>
          </a:prstGeom>
          <a:ln w="28575"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4C441B-FB15-E6D7-F3C3-13EBF206B5FC}"/>
              </a:ext>
            </a:extLst>
          </p:cNvPr>
          <p:cNvCxnSpPr>
            <a:cxnSpLocks/>
          </p:cNvCxnSpPr>
          <p:nvPr/>
        </p:nvCxnSpPr>
        <p:spPr>
          <a:xfrm>
            <a:off x="9017638" y="1709052"/>
            <a:ext cx="0" cy="110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FA6B54-8DC6-2327-3E90-6BB00BACAF30}"/>
              </a:ext>
            </a:extLst>
          </p:cNvPr>
          <p:cNvGrpSpPr/>
          <p:nvPr/>
        </p:nvGrpSpPr>
        <p:grpSpPr>
          <a:xfrm>
            <a:off x="8805681" y="2463219"/>
            <a:ext cx="423914" cy="1382901"/>
            <a:chOff x="2771264" y="3125722"/>
            <a:chExt cx="423914" cy="1381972"/>
          </a:xfrm>
        </p:grpSpPr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A1708AC-BCB7-B2F7-9B4C-792210670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0C4CCC-04B9-2590-18B4-AF0ABA72B210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3125722"/>
              <a:ext cx="1" cy="413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55733E-9AD5-5A4F-8BC8-CD3D1EC0E645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C8DC9E-7387-A201-60E1-B2629A4808C8}"/>
              </a:ext>
            </a:extLst>
          </p:cNvPr>
          <p:cNvCxnSpPr>
            <a:cxnSpLocks/>
          </p:cNvCxnSpPr>
          <p:nvPr/>
        </p:nvCxnSpPr>
        <p:spPr>
          <a:xfrm>
            <a:off x="9017638" y="3573665"/>
            <a:ext cx="0" cy="1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F7715E-89B0-16F1-D13B-3E2CAF729839}"/>
              </a:ext>
            </a:extLst>
          </p:cNvPr>
          <p:cNvSpPr txBox="1"/>
          <p:nvPr/>
        </p:nvSpPr>
        <p:spPr>
          <a:xfrm>
            <a:off x="9297370" y="2903137"/>
            <a:ext cx="9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masis MT Pro Light" panose="020B0604020202020204" pitchFamily="18" charset="0"/>
              </a:rPr>
              <a:t>Co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2DE9E-57D6-983B-CFF6-814D43C7728B}"/>
              </a:ext>
            </a:extLst>
          </p:cNvPr>
          <p:cNvSpPr txBox="1"/>
          <p:nvPr/>
        </p:nvSpPr>
        <p:spPr>
          <a:xfrm>
            <a:off x="8471029" y="3471703"/>
            <a:ext cx="9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400" dirty="0">
                <a:latin typeface="Amasis MT Pro Light" panose="020B0604020202020204" pitchFamily="18" charset="0"/>
              </a:rPr>
              <a:t>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5B07B6-D376-68CB-6184-EBAEE93F189E}"/>
              </a:ext>
            </a:extLst>
          </p:cNvPr>
          <p:cNvSpPr/>
          <p:nvPr/>
        </p:nvSpPr>
        <p:spPr>
          <a:xfrm>
            <a:off x="8393361" y="1441139"/>
            <a:ext cx="2655707" cy="2931838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A2558F-7476-286E-DE93-74ED1E612441}"/>
              </a:ext>
            </a:extLst>
          </p:cNvPr>
          <p:cNvSpPr txBox="1"/>
          <p:nvPr/>
        </p:nvSpPr>
        <p:spPr>
          <a:xfrm>
            <a:off x="8565361" y="766446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1</a:t>
            </a:r>
            <a:endParaRPr lang="en-GB" dirty="0">
              <a:latin typeface="Amasis MT Pro Light" panose="020B06040202020202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9A94BF-2A6D-2B5E-A27D-342C242E9D66}"/>
              </a:ext>
            </a:extLst>
          </p:cNvPr>
          <p:cNvCxnSpPr>
            <a:cxnSpLocks/>
          </p:cNvCxnSpPr>
          <p:nvPr/>
        </p:nvCxnSpPr>
        <p:spPr>
          <a:xfrm flipH="1">
            <a:off x="9930814" y="3200657"/>
            <a:ext cx="1954" cy="1789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F000DF-4084-AA1B-05C6-6BC1C2F7859F}"/>
              </a:ext>
            </a:extLst>
          </p:cNvPr>
          <p:cNvCxnSpPr>
            <a:cxnSpLocks/>
          </p:cNvCxnSpPr>
          <p:nvPr/>
        </p:nvCxnSpPr>
        <p:spPr>
          <a:xfrm>
            <a:off x="9930814" y="1709052"/>
            <a:ext cx="0" cy="1347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F1D5548-6C5F-E0E5-ADB8-5654DDA06211}"/>
              </a:ext>
            </a:extLst>
          </p:cNvPr>
          <p:cNvCxnSpPr>
            <a:cxnSpLocks/>
          </p:cNvCxnSpPr>
          <p:nvPr/>
        </p:nvCxnSpPr>
        <p:spPr>
          <a:xfrm>
            <a:off x="2461372" y="1707125"/>
            <a:ext cx="0" cy="1418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47B810B-1A1D-2D4F-A6A1-0E7C608C5D20}"/>
              </a:ext>
            </a:extLst>
          </p:cNvPr>
          <p:cNvCxnSpPr>
            <a:cxnSpLocks/>
          </p:cNvCxnSpPr>
          <p:nvPr/>
        </p:nvCxnSpPr>
        <p:spPr>
          <a:xfrm>
            <a:off x="2461372" y="3608033"/>
            <a:ext cx="23621" cy="138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29B1460-E13E-1053-7405-28F8FC3B9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47" y="2756555"/>
            <a:ext cx="1238250" cy="1238250"/>
          </a:xfrm>
          <a:prstGeom prst="rect">
            <a:avLst/>
          </a:prstGeom>
        </p:spPr>
      </p:pic>
      <p:pic>
        <p:nvPicPr>
          <p:cNvPr id="103" name="Picture 10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9D66D-0308-9D17-437C-FE81A2915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7521" y="2883195"/>
            <a:ext cx="944088" cy="446967"/>
          </a:xfrm>
          <a:prstGeom prst="rect">
            <a:avLst/>
          </a:prstGeom>
          <a:ln w="28575">
            <a:noFill/>
          </a:ln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277BB4E-5622-131E-5C18-61C79F03DB10}"/>
              </a:ext>
            </a:extLst>
          </p:cNvPr>
          <p:cNvCxnSpPr>
            <a:cxnSpLocks/>
          </p:cNvCxnSpPr>
          <p:nvPr/>
        </p:nvCxnSpPr>
        <p:spPr>
          <a:xfrm>
            <a:off x="744435" y="1703339"/>
            <a:ext cx="0" cy="110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3B3B3B9-0407-D83E-BDB8-7F9352F8B9CC}"/>
              </a:ext>
            </a:extLst>
          </p:cNvPr>
          <p:cNvGrpSpPr/>
          <p:nvPr/>
        </p:nvGrpSpPr>
        <p:grpSpPr>
          <a:xfrm>
            <a:off x="532478" y="2457506"/>
            <a:ext cx="423914" cy="1382901"/>
            <a:chOff x="2771264" y="3125722"/>
            <a:chExt cx="423914" cy="1381972"/>
          </a:xfrm>
        </p:grpSpPr>
        <p:pic>
          <p:nvPicPr>
            <p:cNvPr id="106" name="Picture 10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9895026-5910-7073-D51E-DAD571F2E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38023A7-3F86-1F37-D9CE-9F89DA5EFE30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3125722"/>
              <a:ext cx="1" cy="413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C03B03C-53AC-EDDA-D02E-585A4342FC82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1F58DC9-3BBB-39EB-5290-FAC4592EAD5C}"/>
              </a:ext>
            </a:extLst>
          </p:cNvPr>
          <p:cNvCxnSpPr>
            <a:cxnSpLocks/>
          </p:cNvCxnSpPr>
          <p:nvPr/>
        </p:nvCxnSpPr>
        <p:spPr>
          <a:xfrm>
            <a:off x="744435" y="3567952"/>
            <a:ext cx="0" cy="1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3F9C66F-90E7-9B9C-CCB5-4F0EEF88DF02}"/>
              </a:ext>
            </a:extLst>
          </p:cNvPr>
          <p:cNvSpPr txBox="1"/>
          <p:nvPr/>
        </p:nvSpPr>
        <p:spPr>
          <a:xfrm>
            <a:off x="1024167" y="2897424"/>
            <a:ext cx="9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masis MT Pro Light" panose="020B0604020202020204" pitchFamily="18" charset="0"/>
              </a:rPr>
              <a:t>Co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DB5D85-E272-BB30-3D06-F3E9BDA7D1FB}"/>
              </a:ext>
            </a:extLst>
          </p:cNvPr>
          <p:cNvSpPr txBox="1"/>
          <p:nvPr/>
        </p:nvSpPr>
        <p:spPr>
          <a:xfrm>
            <a:off x="197826" y="3465990"/>
            <a:ext cx="9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400" dirty="0">
                <a:latin typeface="Amasis MT Pro Light" panose="020B0604020202020204" pitchFamily="18" charset="0"/>
              </a:rPr>
              <a:t>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CEC6692-20AB-6258-3611-500B0DA06637}"/>
              </a:ext>
            </a:extLst>
          </p:cNvPr>
          <p:cNvSpPr/>
          <p:nvPr/>
        </p:nvSpPr>
        <p:spPr>
          <a:xfrm>
            <a:off x="120158" y="1435426"/>
            <a:ext cx="2655707" cy="2931838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DCB1DC-9368-061C-6F61-ABA0DE15374E}"/>
              </a:ext>
            </a:extLst>
          </p:cNvPr>
          <p:cNvSpPr txBox="1"/>
          <p:nvPr/>
        </p:nvSpPr>
        <p:spPr>
          <a:xfrm>
            <a:off x="292158" y="760733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2</a:t>
            </a:r>
            <a:endParaRPr lang="en-GB" dirty="0">
              <a:latin typeface="Amasis MT Pro Light" panose="020B0604020202020204" pitchFamily="18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774F8DC-6F7E-4C42-C12F-08C6B0B27473}"/>
              </a:ext>
            </a:extLst>
          </p:cNvPr>
          <p:cNvCxnSpPr>
            <a:cxnSpLocks/>
          </p:cNvCxnSpPr>
          <p:nvPr/>
        </p:nvCxnSpPr>
        <p:spPr>
          <a:xfrm flipH="1">
            <a:off x="1657611" y="3194944"/>
            <a:ext cx="1954" cy="1789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6959E85-298F-44E7-1F2F-C89918F35A0A}"/>
              </a:ext>
            </a:extLst>
          </p:cNvPr>
          <p:cNvCxnSpPr>
            <a:cxnSpLocks/>
          </p:cNvCxnSpPr>
          <p:nvPr/>
        </p:nvCxnSpPr>
        <p:spPr>
          <a:xfrm>
            <a:off x="1657611" y="1703339"/>
            <a:ext cx="0" cy="1347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0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">
            <a:extLst>
              <a:ext uri="{FF2B5EF4-FFF2-40B4-BE49-F238E27FC236}">
                <a16:creationId xmlns:a16="http://schemas.microsoft.com/office/drawing/2014/main" id="{CD3758FE-0E5B-948A-0AF8-B06524BE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00" y="1374499"/>
            <a:ext cx="1562100" cy="39052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03CA8DC4-8670-A928-4CAE-A3745A215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56" y="3429000"/>
            <a:ext cx="795141" cy="7951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ADFAA2-2053-EE12-3A13-BFBA0541D1C3}"/>
              </a:ext>
            </a:extLst>
          </p:cNvPr>
          <p:cNvCxnSpPr>
            <a:cxnSpLocks/>
          </p:cNvCxnSpPr>
          <p:nvPr/>
        </p:nvCxnSpPr>
        <p:spPr>
          <a:xfrm flipH="1">
            <a:off x="744434" y="1714257"/>
            <a:ext cx="5057742" cy="3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E1F24B-69AF-0429-091D-04D850CA0D14}"/>
              </a:ext>
            </a:extLst>
          </p:cNvPr>
          <p:cNvCxnSpPr>
            <a:cxnSpLocks/>
          </p:cNvCxnSpPr>
          <p:nvPr/>
        </p:nvCxnSpPr>
        <p:spPr>
          <a:xfrm>
            <a:off x="4175986" y="1715383"/>
            <a:ext cx="0" cy="61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499A8-8C5F-0FD1-1007-0AD507503C30}"/>
              </a:ext>
            </a:extLst>
          </p:cNvPr>
          <p:cNvCxnSpPr>
            <a:cxnSpLocks/>
          </p:cNvCxnSpPr>
          <p:nvPr/>
        </p:nvCxnSpPr>
        <p:spPr>
          <a:xfrm>
            <a:off x="5570446" y="1710978"/>
            <a:ext cx="0" cy="1119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EEA4B-5F86-B432-F96C-2BB01335ABCA}"/>
              </a:ext>
            </a:extLst>
          </p:cNvPr>
          <p:cNvCxnSpPr>
            <a:cxnSpLocks/>
          </p:cNvCxnSpPr>
          <p:nvPr/>
        </p:nvCxnSpPr>
        <p:spPr>
          <a:xfrm>
            <a:off x="8182898" y="1710297"/>
            <a:ext cx="0" cy="1442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2CAE0-4BFF-FB97-683C-676CCC664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09774" y="3022810"/>
            <a:ext cx="1354739" cy="641384"/>
          </a:xfrm>
          <a:prstGeom prst="rect">
            <a:avLst/>
          </a:prstGeom>
          <a:ln w="28575">
            <a:noFill/>
          </a:ln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190C80-2E5B-5FDD-78B3-66FFFD29B37F}"/>
              </a:ext>
            </a:extLst>
          </p:cNvPr>
          <p:cNvCxnSpPr>
            <a:cxnSpLocks/>
          </p:cNvCxnSpPr>
          <p:nvPr/>
        </p:nvCxnSpPr>
        <p:spPr>
          <a:xfrm flipH="1" flipV="1">
            <a:off x="744434" y="4984344"/>
            <a:ext cx="10993457" cy="36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B05B80-FE05-82B6-D6A4-78D56A8AD54E}"/>
              </a:ext>
            </a:extLst>
          </p:cNvPr>
          <p:cNvCxnSpPr>
            <a:cxnSpLocks/>
          </p:cNvCxnSpPr>
          <p:nvPr/>
        </p:nvCxnSpPr>
        <p:spPr>
          <a:xfrm flipH="1" flipV="1">
            <a:off x="7655616" y="1710461"/>
            <a:ext cx="4058654" cy="1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810A62-7287-4BCC-A0C3-6A503851C2A7}"/>
              </a:ext>
            </a:extLst>
          </p:cNvPr>
          <p:cNvCxnSpPr>
            <a:cxnSpLocks/>
          </p:cNvCxnSpPr>
          <p:nvPr/>
        </p:nvCxnSpPr>
        <p:spPr>
          <a:xfrm>
            <a:off x="4174416" y="2985977"/>
            <a:ext cx="5715" cy="59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B1A9D0-F73A-82E9-183C-B7AA2BD15C62}"/>
              </a:ext>
            </a:extLst>
          </p:cNvPr>
          <p:cNvCxnSpPr>
            <a:cxnSpLocks/>
          </p:cNvCxnSpPr>
          <p:nvPr/>
        </p:nvCxnSpPr>
        <p:spPr>
          <a:xfrm>
            <a:off x="4174640" y="4058874"/>
            <a:ext cx="0" cy="949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C67F352-9210-814A-2DF1-078C70E4D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16308" y="2989097"/>
            <a:ext cx="1720410" cy="57257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C40E7A-D144-464E-27A4-5EA6CB924C79}"/>
              </a:ext>
            </a:extLst>
          </p:cNvPr>
          <p:cNvCxnSpPr>
            <a:cxnSpLocks/>
          </p:cNvCxnSpPr>
          <p:nvPr/>
        </p:nvCxnSpPr>
        <p:spPr>
          <a:xfrm>
            <a:off x="5570446" y="3732572"/>
            <a:ext cx="0" cy="1396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44CB446-F782-5CB7-FFC4-E164ADC737F3}"/>
              </a:ext>
            </a:extLst>
          </p:cNvPr>
          <p:cNvGrpSpPr/>
          <p:nvPr/>
        </p:nvGrpSpPr>
        <p:grpSpPr>
          <a:xfrm>
            <a:off x="3964027" y="2026448"/>
            <a:ext cx="423914" cy="1273733"/>
            <a:chOff x="2771264" y="3233961"/>
            <a:chExt cx="423914" cy="1273733"/>
          </a:xfrm>
        </p:grpSpPr>
        <p:pic>
          <p:nvPicPr>
            <p:cNvPr id="77" name="Picture 7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01F6905-4059-EC81-4FB6-9C8A56731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D2F3FC8-6BBF-2E36-7F70-C4F361DDC96A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1" y="331851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7B0161-37DB-6360-E87D-769BD028DDA9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80" descr="Shape&#10;&#10;Description automatically generated with low confidence">
            <a:extLst>
              <a:ext uri="{FF2B5EF4-FFF2-40B4-BE49-F238E27FC236}">
                <a16:creationId xmlns:a16="http://schemas.microsoft.com/office/drawing/2014/main" id="{50939101-ED4C-FB71-BC40-050DC852E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46" y="4703940"/>
            <a:ext cx="430134" cy="65380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08DD70F-4BDC-AABD-80EC-E02C6FBA09FD}"/>
              </a:ext>
            </a:extLst>
          </p:cNvPr>
          <p:cNvCxnSpPr/>
          <p:nvPr/>
        </p:nvCxnSpPr>
        <p:spPr>
          <a:xfrm>
            <a:off x="8182898" y="3621627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2916A3-0B1B-05BE-EEC0-8A32516901CB}"/>
              </a:ext>
            </a:extLst>
          </p:cNvPr>
          <p:cNvSpPr txBox="1"/>
          <p:nvPr/>
        </p:nvSpPr>
        <p:spPr>
          <a:xfrm>
            <a:off x="4327226" y="247864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600" dirty="0">
                <a:latin typeface="Amasis MT Pro Light" panose="020B0604020202020204" pitchFamily="18" charset="0"/>
              </a:rPr>
              <a:t>g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C0E16B-DDA7-26DC-D670-82535491428B}"/>
              </a:ext>
            </a:extLst>
          </p:cNvPr>
          <p:cNvSpPr txBox="1"/>
          <p:nvPr/>
        </p:nvSpPr>
        <p:spPr>
          <a:xfrm>
            <a:off x="6156215" y="108961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L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FD5F7-5963-EA1D-16CC-ADEF2CE165D9}"/>
              </a:ext>
            </a:extLst>
          </p:cNvPr>
          <p:cNvSpPr txBox="1"/>
          <p:nvPr/>
        </p:nvSpPr>
        <p:spPr>
          <a:xfrm>
            <a:off x="6425747" y="3131772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C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19B233-2250-0E07-D169-459BB2AB97A0}"/>
              </a:ext>
            </a:extLst>
          </p:cNvPr>
          <p:cNvSpPr txBox="1"/>
          <p:nvPr/>
        </p:nvSpPr>
        <p:spPr>
          <a:xfrm>
            <a:off x="5810512" y="3046653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37D253-1082-C7EC-3BDD-3D9D177F193E}"/>
              </a:ext>
            </a:extLst>
          </p:cNvPr>
          <p:cNvSpPr/>
          <p:nvPr/>
        </p:nvSpPr>
        <p:spPr>
          <a:xfrm>
            <a:off x="3615766" y="1543274"/>
            <a:ext cx="1230502" cy="2831536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39472D-E22B-7280-8308-0D88FD610028}"/>
              </a:ext>
            </a:extLst>
          </p:cNvPr>
          <p:cNvSpPr txBox="1"/>
          <p:nvPr/>
        </p:nvSpPr>
        <p:spPr>
          <a:xfrm>
            <a:off x="3706864" y="11266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generator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5A69CB-494B-5AFD-0D20-E803FE1F3AE2}"/>
              </a:ext>
            </a:extLst>
          </p:cNvPr>
          <p:cNvCxnSpPr>
            <a:cxnSpLocks/>
          </p:cNvCxnSpPr>
          <p:nvPr/>
        </p:nvCxnSpPr>
        <p:spPr>
          <a:xfrm>
            <a:off x="11714270" y="1710297"/>
            <a:ext cx="0" cy="145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CBEECD-1325-49C0-5A80-9B6EF0FEED31}"/>
              </a:ext>
            </a:extLst>
          </p:cNvPr>
          <p:cNvCxnSpPr>
            <a:cxnSpLocks/>
          </p:cNvCxnSpPr>
          <p:nvPr/>
        </p:nvCxnSpPr>
        <p:spPr>
          <a:xfrm>
            <a:off x="11714270" y="3645026"/>
            <a:ext cx="23621" cy="138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CE617A-3A87-8984-CC2C-D444A0369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145" y="2793548"/>
            <a:ext cx="1238250" cy="1238250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CF5E90D-148E-1317-1A1B-93E121C11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0419" y="2920188"/>
            <a:ext cx="944088" cy="446967"/>
          </a:xfrm>
          <a:prstGeom prst="rect">
            <a:avLst/>
          </a:prstGeom>
          <a:ln w="28575"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4C441B-FB15-E6D7-F3C3-13EBF206B5FC}"/>
              </a:ext>
            </a:extLst>
          </p:cNvPr>
          <p:cNvCxnSpPr>
            <a:cxnSpLocks/>
          </p:cNvCxnSpPr>
          <p:nvPr/>
        </p:nvCxnSpPr>
        <p:spPr>
          <a:xfrm>
            <a:off x="9997333" y="1717599"/>
            <a:ext cx="0" cy="1127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FA6B54-8DC6-2327-3E90-6BB00BACAF30}"/>
              </a:ext>
            </a:extLst>
          </p:cNvPr>
          <p:cNvGrpSpPr/>
          <p:nvPr/>
        </p:nvGrpSpPr>
        <p:grpSpPr>
          <a:xfrm>
            <a:off x="9785376" y="2494499"/>
            <a:ext cx="423914" cy="1382901"/>
            <a:chOff x="2771264" y="3125722"/>
            <a:chExt cx="423914" cy="1381972"/>
          </a:xfrm>
        </p:grpSpPr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A1708AC-BCB7-B2F7-9B4C-792210670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0C4CCC-04B9-2590-18B4-AF0ABA72B210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3125722"/>
              <a:ext cx="1" cy="413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55733E-9AD5-5A4F-8BC8-CD3D1EC0E645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C8DC9E-7387-A201-60E1-B2629A4808C8}"/>
              </a:ext>
            </a:extLst>
          </p:cNvPr>
          <p:cNvCxnSpPr>
            <a:cxnSpLocks/>
          </p:cNvCxnSpPr>
          <p:nvPr/>
        </p:nvCxnSpPr>
        <p:spPr>
          <a:xfrm>
            <a:off x="9997333" y="3604945"/>
            <a:ext cx="0" cy="1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F7715E-89B0-16F1-D13B-3E2CAF729839}"/>
              </a:ext>
            </a:extLst>
          </p:cNvPr>
          <p:cNvSpPr txBox="1"/>
          <p:nvPr/>
        </p:nvSpPr>
        <p:spPr>
          <a:xfrm>
            <a:off x="10277065" y="2934417"/>
            <a:ext cx="9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masis MT Pro Light" panose="020B0604020202020204" pitchFamily="18" charset="0"/>
              </a:rPr>
              <a:t>Co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2DE9E-57D6-983B-CFF6-814D43C7728B}"/>
              </a:ext>
            </a:extLst>
          </p:cNvPr>
          <p:cNvSpPr txBox="1"/>
          <p:nvPr/>
        </p:nvSpPr>
        <p:spPr>
          <a:xfrm>
            <a:off x="9450724" y="3502983"/>
            <a:ext cx="9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400" dirty="0">
                <a:latin typeface="Amasis MT Pro Light" panose="020B0604020202020204" pitchFamily="18" charset="0"/>
              </a:rPr>
              <a:t>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5B07B6-D376-68CB-6184-EBAEE93F189E}"/>
              </a:ext>
            </a:extLst>
          </p:cNvPr>
          <p:cNvSpPr/>
          <p:nvPr/>
        </p:nvSpPr>
        <p:spPr>
          <a:xfrm>
            <a:off x="9373056" y="1472419"/>
            <a:ext cx="2655707" cy="2931838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A2558F-7476-286E-DE93-74ED1E612441}"/>
              </a:ext>
            </a:extLst>
          </p:cNvPr>
          <p:cNvSpPr txBox="1"/>
          <p:nvPr/>
        </p:nvSpPr>
        <p:spPr>
          <a:xfrm>
            <a:off x="9545056" y="797726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1</a:t>
            </a:r>
            <a:endParaRPr lang="en-GB" dirty="0">
              <a:latin typeface="Amasis MT Pro Light" panose="020B06040202020202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9A94BF-2A6D-2B5E-A27D-342C242E9D66}"/>
              </a:ext>
            </a:extLst>
          </p:cNvPr>
          <p:cNvCxnSpPr>
            <a:cxnSpLocks/>
          </p:cNvCxnSpPr>
          <p:nvPr/>
        </p:nvCxnSpPr>
        <p:spPr>
          <a:xfrm flipH="1">
            <a:off x="10910509" y="3231937"/>
            <a:ext cx="1954" cy="1789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F000DF-4084-AA1B-05C6-6BC1C2F7859F}"/>
              </a:ext>
            </a:extLst>
          </p:cNvPr>
          <p:cNvCxnSpPr>
            <a:cxnSpLocks/>
          </p:cNvCxnSpPr>
          <p:nvPr/>
        </p:nvCxnSpPr>
        <p:spPr>
          <a:xfrm>
            <a:off x="10910509" y="1717599"/>
            <a:ext cx="0" cy="1370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F1D5548-6C5F-E0E5-ADB8-5654DDA06211}"/>
              </a:ext>
            </a:extLst>
          </p:cNvPr>
          <p:cNvCxnSpPr>
            <a:cxnSpLocks/>
          </p:cNvCxnSpPr>
          <p:nvPr/>
        </p:nvCxnSpPr>
        <p:spPr>
          <a:xfrm>
            <a:off x="2461372" y="1707125"/>
            <a:ext cx="0" cy="1418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47B810B-1A1D-2D4F-A6A1-0E7C608C5D20}"/>
              </a:ext>
            </a:extLst>
          </p:cNvPr>
          <p:cNvCxnSpPr>
            <a:cxnSpLocks/>
          </p:cNvCxnSpPr>
          <p:nvPr/>
        </p:nvCxnSpPr>
        <p:spPr>
          <a:xfrm>
            <a:off x="2461372" y="3608033"/>
            <a:ext cx="23621" cy="138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29B1460-E13E-1053-7405-28F8FC3B9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47" y="2756555"/>
            <a:ext cx="1238250" cy="1238250"/>
          </a:xfrm>
          <a:prstGeom prst="rect">
            <a:avLst/>
          </a:prstGeom>
        </p:spPr>
      </p:pic>
      <p:pic>
        <p:nvPicPr>
          <p:cNvPr id="103" name="Picture 10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9D66D-0308-9D17-437C-FE81A2915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7521" y="2883195"/>
            <a:ext cx="944088" cy="446967"/>
          </a:xfrm>
          <a:prstGeom prst="rect">
            <a:avLst/>
          </a:prstGeom>
          <a:ln w="28575">
            <a:noFill/>
          </a:ln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277BB4E-5622-131E-5C18-61C79F03DB10}"/>
              </a:ext>
            </a:extLst>
          </p:cNvPr>
          <p:cNvCxnSpPr>
            <a:cxnSpLocks/>
          </p:cNvCxnSpPr>
          <p:nvPr/>
        </p:nvCxnSpPr>
        <p:spPr>
          <a:xfrm>
            <a:off x="744435" y="1703339"/>
            <a:ext cx="0" cy="110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3B3B3B9-0407-D83E-BDB8-7F9352F8B9CC}"/>
              </a:ext>
            </a:extLst>
          </p:cNvPr>
          <p:cNvGrpSpPr/>
          <p:nvPr/>
        </p:nvGrpSpPr>
        <p:grpSpPr>
          <a:xfrm>
            <a:off x="532478" y="2457506"/>
            <a:ext cx="423914" cy="1382901"/>
            <a:chOff x="2771264" y="3125722"/>
            <a:chExt cx="423914" cy="1381972"/>
          </a:xfrm>
        </p:grpSpPr>
        <p:pic>
          <p:nvPicPr>
            <p:cNvPr id="106" name="Picture 10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9895026-5910-7073-D51E-DAD571F2E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38023A7-3F86-1F37-D9CE-9F89DA5EFE30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3125722"/>
              <a:ext cx="1" cy="413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C03B03C-53AC-EDDA-D02E-585A4342FC82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1F58DC9-3BBB-39EB-5290-FAC4592EAD5C}"/>
              </a:ext>
            </a:extLst>
          </p:cNvPr>
          <p:cNvCxnSpPr>
            <a:cxnSpLocks/>
          </p:cNvCxnSpPr>
          <p:nvPr/>
        </p:nvCxnSpPr>
        <p:spPr>
          <a:xfrm>
            <a:off x="744435" y="3567952"/>
            <a:ext cx="0" cy="1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3F9C66F-90E7-9B9C-CCB5-4F0EEF88DF02}"/>
              </a:ext>
            </a:extLst>
          </p:cNvPr>
          <p:cNvSpPr txBox="1"/>
          <p:nvPr/>
        </p:nvSpPr>
        <p:spPr>
          <a:xfrm>
            <a:off x="1024167" y="2897424"/>
            <a:ext cx="9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masis MT Pro Light" panose="020B0604020202020204" pitchFamily="18" charset="0"/>
              </a:rPr>
              <a:t>Co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DB5D85-E272-BB30-3D06-F3E9BDA7D1FB}"/>
              </a:ext>
            </a:extLst>
          </p:cNvPr>
          <p:cNvSpPr txBox="1"/>
          <p:nvPr/>
        </p:nvSpPr>
        <p:spPr>
          <a:xfrm>
            <a:off x="197826" y="3465990"/>
            <a:ext cx="9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400" dirty="0">
                <a:latin typeface="Amasis MT Pro Light" panose="020B0604020202020204" pitchFamily="18" charset="0"/>
              </a:rPr>
              <a:t>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CEC6692-20AB-6258-3611-500B0DA06637}"/>
              </a:ext>
            </a:extLst>
          </p:cNvPr>
          <p:cNvSpPr/>
          <p:nvPr/>
        </p:nvSpPr>
        <p:spPr>
          <a:xfrm>
            <a:off x="120158" y="1435426"/>
            <a:ext cx="2655707" cy="2931838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DCB1DC-9368-061C-6F61-ABA0DE15374E}"/>
              </a:ext>
            </a:extLst>
          </p:cNvPr>
          <p:cNvSpPr txBox="1"/>
          <p:nvPr/>
        </p:nvSpPr>
        <p:spPr>
          <a:xfrm>
            <a:off x="292158" y="760733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2</a:t>
            </a:r>
            <a:endParaRPr lang="en-GB" dirty="0">
              <a:latin typeface="Amasis MT Pro Light" panose="020B0604020202020204" pitchFamily="18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774F8DC-6F7E-4C42-C12F-08C6B0B27473}"/>
              </a:ext>
            </a:extLst>
          </p:cNvPr>
          <p:cNvCxnSpPr>
            <a:cxnSpLocks/>
          </p:cNvCxnSpPr>
          <p:nvPr/>
        </p:nvCxnSpPr>
        <p:spPr>
          <a:xfrm flipH="1">
            <a:off x="1657611" y="3194944"/>
            <a:ext cx="1954" cy="1789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6959E85-298F-44E7-1F2F-C89918F35A0A}"/>
              </a:ext>
            </a:extLst>
          </p:cNvPr>
          <p:cNvCxnSpPr>
            <a:cxnSpLocks/>
          </p:cNvCxnSpPr>
          <p:nvPr/>
        </p:nvCxnSpPr>
        <p:spPr>
          <a:xfrm>
            <a:off x="1657611" y="1703339"/>
            <a:ext cx="0" cy="1347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814E05B-5702-6AC1-67EB-59B8A162ACB9}"/>
              </a:ext>
            </a:extLst>
          </p:cNvPr>
          <p:cNvGrpSpPr/>
          <p:nvPr/>
        </p:nvGrpSpPr>
        <p:grpSpPr>
          <a:xfrm rot="5400000">
            <a:off x="7122118" y="1073431"/>
            <a:ext cx="423914" cy="1273733"/>
            <a:chOff x="2771264" y="3233961"/>
            <a:chExt cx="423914" cy="1273733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2CFD406-1BC7-86E6-2371-D6D5450A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3C7F8D-F5B4-3458-DAE4-62A590F8B0CA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1" y="331851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4F1051-A2B6-BDA5-FA7F-C593B0DA7047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995E8-4233-A230-F099-A5C9370D45F2}"/>
              </a:ext>
            </a:extLst>
          </p:cNvPr>
          <p:cNvCxnSpPr>
            <a:cxnSpLocks/>
          </p:cNvCxnSpPr>
          <p:nvPr/>
        </p:nvCxnSpPr>
        <p:spPr>
          <a:xfrm flipH="1">
            <a:off x="6669842" y="1710297"/>
            <a:ext cx="3478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C68F6-4821-B55B-667B-AEB7CC97B0CD}"/>
              </a:ext>
            </a:extLst>
          </p:cNvPr>
          <p:cNvSpPr/>
          <p:nvPr/>
        </p:nvSpPr>
        <p:spPr>
          <a:xfrm>
            <a:off x="5628547" y="1089543"/>
            <a:ext cx="2324109" cy="855356"/>
          </a:xfrm>
          <a:prstGeom prst="rect">
            <a:avLst/>
          </a:prstGeom>
          <a:noFill/>
          <a:ln w="38100">
            <a:solidFill>
              <a:schemeClr val="tx1">
                <a:alpha val="2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masis MT Pro Light" panose="020B060402020202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DF6E2-9AFF-B665-01F9-E3D582EB0C1F}"/>
              </a:ext>
            </a:extLst>
          </p:cNvPr>
          <p:cNvSpPr txBox="1"/>
          <p:nvPr/>
        </p:nvSpPr>
        <p:spPr>
          <a:xfrm>
            <a:off x="7168392" y="1222398"/>
            <a:ext cx="51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600" dirty="0">
                <a:latin typeface="Amasis MT Pro Light" panose="020B0604020202020204" pitchFamily="18" charset="0"/>
              </a:rPr>
              <a:t>L</a:t>
            </a:r>
            <a:endParaRPr lang="en-GB" dirty="0">
              <a:latin typeface="Amasis MT Pro Light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6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">
            <a:extLst>
              <a:ext uri="{FF2B5EF4-FFF2-40B4-BE49-F238E27FC236}">
                <a16:creationId xmlns:a16="http://schemas.microsoft.com/office/drawing/2014/main" id="{CD3758FE-0E5B-948A-0AF8-B06524BE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90" y="1372657"/>
            <a:ext cx="1562100" cy="39052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03CA8DC4-8670-A928-4CAE-A3745A215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56" y="3429000"/>
            <a:ext cx="795141" cy="795141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573E7E1-689C-6BA0-CBB0-B628066FD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78793" y="2630323"/>
            <a:ext cx="944088" cy="446967"/>
          </a:xfrm>
          <a:prstGeom prst="rect">
            <a:avLst/>
          </a:prstGeom>
          <a:ln w="28575"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ADFAA2-2053-EE12-3A13-BFBA0541D1C3}"/>
              </a:ext>
            </a:extLst>
          </p:cNvPr>
          <p:cNvCxnSpPr>
            <a:cxnSpLocks/>
          </p:cNvCxnSpPr>
          <p:nvPr/>
        </p:nvCxnSpPr>
        <p:spPr>
          <a:xfrm flipH="1" flipV="1">
            <a:off x="2350161" y="1702601"/>
            <a:ext cx="3512639" cy="6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26A27C-BE74-CBB7-B9F9-73D95CED371C}"/>
              </a:ext>
            </a:extLst>
          </p:cNvPr>
          <p:cNvCxnSpPr>
            <a:cxnSpLocks/>
          </p:cNvCxnSpPr>
          <p:nvPr/>
        </p:nvCxnSpPr>
        <p:spPr>
          <a:xfrm>
            <a:off x="2350161" y="1702601"/>
            <a:ext cx="0" cy="110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E1F24B-69AF-0429-091D-04D850CA0D14}"/>
              </a:ext>
            </a:extLst>
          </p:cNvPr>
          <p:cNvCxnSpPr>
            <a:cxnSpLocks/>
          </p:cNvCxnSpPr>
          <p:nvPr/>
        </p:nvCxnSpPr>
        <p:spPr>
          <a:xfrm>
            <a:off x="4175986" y="1715383"/>
            <a:ext cx="0" cy="61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499A8-8C5F-0FD1-1007-0AD507503C30}"/>
              </a:ext>
            </a:extLst>
          </p:cNvPr>
          <p:cNvCxnSpPr>
            <a:cxnSpLocks/>
          </p:cNvCxnSpPr>
          <p:nvPr/>
        </p:nvCxnSpPr>
        <p:spPr>
          <a:xfrm>
            <a:off x="5570446" y="1710978"/>
            <a:ext cx="0" cy="1119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EEA4B-5F86-B432-F96C-2BB01335ABCA}"/>
              </a:ext>
            </a:extLst>
          </p:cNvPr>
          <p:cNvCxnSpPr/>
          <p:nvPr/>
        </p:nvCxnSpPr>
        <p:spPr>
          <a:xfrm>
            <a:off x="7203203" y="1711422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2CAE0-4BFF-FB97-683C-676CCC664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30079" y="2991530"/>
            <a:ext cx="1354739" cy="641384"/>
          </a:xfrm>
          <a:prstGeom prst="rect">
            <a:avLst/>
          </a:prstGeom>
          <a:ln w="28575"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CDA62DC-F48F-101B-8D41-E69A4CB56DD2}"/>
              </a:ext>
            </a:extLst>
          </p:cNvPr>
          <p:cNvGrpSpPr/>
          <p:nvPr/>
        </p:nvGrpSpPr>
        <p:grpSpPr>
          <a:xfrm>
            <a:off x="2138205" y="2918587"/>
            <a:ext cx="423914" cy="1382901"/>
            <a:chOff x="2771264" y="3125722"/>
            <a:chExt cx="423914" cy="1381972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39F7AB7-7306-3101-30CE-DDBF2E18F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A7661E-AE32-60A9-5C77-F2FD283CB132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3125722"/>
              <a:ext cx="1" cy="413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480C45-697C-C7CE-84D8-50D18214E65A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325CED-D70A-1F4D-1313-B7E5EF461419}"/>
              </a:ext>
            </a:extLst>
          </p:cNvPr>
          <p:cNvCxnSpPr>
            <a:cxnSpLocks/>
          </p:cNvCxnSpPr>
          <p:nvPr/>
        </p:nvCxnSpPr>
        <p:spPr>
          <a:xfrm>
            <a:off x="2350161" y="4091471"/>
            <a:ext cx="0" cy="892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190C80-2E5B-5FDD-78B3-66FFFD29B37F}"/>
              </a:ext>
            </a:extLst>
          </p:cNvPr>
          <p:cNvCxnSpPr>
            <a:cxnSpLocks/>
          </p:cNvCxnSpPr>
          <p:nvPr/>
        </p:nvCxnSpPr>
        <p:spPr>
          <a:xfrm flipH="1" flipV="1">
            <a:off x="2350161" y="4990057"/>
            <a:ext cx="6667477" cy="9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B05B80-FE05-82B6-D6A4-78D56A8AD54E}"/>
              </a:ext>
            </a:extLst>
          </p:cNvPr>
          <p:cNvCxnSpPr>
            <a:cxnSpLocks/>
          </p:cNvCxnSpPr>
          <p:nvPr/>
        </p:nvCxnSpPr>
        <p:spPr>
          <a:xfrm flipH="1">
            <a:off x="6738620" y="1709052"/>
            <a:ext cx="22790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810A62-7287-4BCC-A0C3-6A503851C2A7}"/>
              </a:ext>
            </a:extLst>
          </p:cNvPr>
          <p:cNvCxnSpPr>
            <a:cxnSpLocks/>
          </p:cNvCxnSpPr>
          <p:nvPr/>
        </p:nvCxnSpPr>
        <p:spPr>
          <a:xfrm>
            <a:off x="4174416" y="2985977"/>
            <a:ext cx="5715" cy="59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B1A9D0-F73A-82E9-183C-B7AA2BD15C62}"/>
              </a:ext>
            </a:extLst>
          </p:cNvPr>
          <p:cNvCxnSpPr>
            <a:cxnSpLocks/>
          </p:cNvCxnSpPr>
          <p:nvPr/>
        </p:nvCxnSpPr>
        <p:spPr>
          <a:xfrm>
            <a:off x="4174640" y="4058874"/>
            <a:ext cx="0" cy="949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C67F352-9210-814A-2DF1-078C70E4D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16308" y="2989097"/>
            <a:ext cx="1720410" cy="57257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C40E7A-D144-464E-27A4-5EA6CB924C79}"/>
              </a:ext>
            </a:extLst>
          </p:cNvPr>
          <p:cNvCxnSpPr>
            <a:cxnSpLocks/>
          </p:cNvCxnSpPr>
          <p:nvPr/>
        </p:nvCxnSpPr>
        <p:spPr>
          <a:xfrm>
            <a:off x="5570446" y="3732572"/>
            <a:ext cx="0" cy="1396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44CB446-F782-5CB7-FFC4-E164ADC737F3}"/>
              </a:ext>
            </a:extLst>
          </p:cNvPr>
          <p:cNvGrpSpPr/>
          <p:nvPr/>
        </p:nvGrpSpPr>
        <p:grpSpPr>
          <a:xfrm>
            <a:off x="3964027" y="2026448"/>
            <a:ext cx="423914" cy="1273733"/>
            <a:chOff x="2771264" y="3233961"/>
            <a:chExt cx="423914" cy="1273733"/>
          </a:xfrm>
        </p:grpSpPr>
        <p:pic>
          <p:nvPicPr>
            <p:cNvPr id="77" name="Picture 7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01F6905-4059-EC81-4FB6-9C8A56731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D2F3FC8-6BBF-2E36-7F70-C4F361DDC96A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1" y="331851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7B0161-37DB-6360-E87D-769BD028DDA9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80" descr="Shape&#10;&#10;Description automatically generated with low confidence">
            <a:extLst>
              <a:ext uri="{FF2B5EF4-FFF2-40B4-BE49-F238E27FC236}">
                <a16:creationId xmlns:a16="http://schemas.microsoft.com/office/drawing/2014/main" id="{50939101-ED4C-FB71-BC40-050DC852E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46" y="4703940"/>
            <a:ext cx="430134" cy="653803"/>
          </a:xfrm>
          <a:prstGeom prst="rect">
            <a:avLst/>
          </a:prstGeom>
        </p:spPr>
      </p:pic>
      <p:pic>
        <p:nvPicPr>
          <p:cNvPr id="92" name="Picture 9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98D0AF3-8F12-5496-CF0B-145BE7BB1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6270" y="2636774"/>
            <a:ext cx="944088" cy="446967"/>
          </a:xfrm>
          <a:prstGeom prst="rect">
            <a:avLst/>
          </a:prstGeom>
          <a:ln w="28575">
            <a:noFill/>
          </a:ln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589F4DE-B408-BA71-0AA6-19EBC1A9789E}"/>
              </a:ext>
            </a:extLst>
          </p:cNvPr>
          <p:cNvCxnSpPr>
            <a:cxnSpLocks/>
          </p:cNvCxnSpPr>
          <p:nvPr/>
        </p:nvCxnSpPr>
        <p:spPr>
          <a:xfrm>
            <a:off x="9017638" y="1709052"/>
            <a:ext cx="0" cy="110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F154BCB-58A2-5936-5138-907A4A934EC7}"/>
              </a:ext>
            </a:extLst>
          </p:cNvPr>
          <p:cNvGrpSpPr/>
          <p:nvPr/>
        </p:nvGrpSpPr>
        <p:grpSpPr>
          <a:xfrm>
            <a:off x="8805682" y="2925038"/>
            <a:ext cx="423914" cy="1382901"/>
            <a:chOff x="2771264" y="3125722"/>
            <a:chExt cx="423914" cy="1381972"/>
          </a:xfrm>
        </p:grpSpPr>
        <p:pic>
          <p:nvPicPr>
            <p:cNvPr id="95" name="Picture 9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0768CF3-773A-CBBD-0BD2-279EBDE83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346354" y="3658871"/>
              <a:ext cx="1273733" cy="423914"/>
            </a:xfrm>
            <a:prstGeom prst="rect">
              <a:avLst/>
            </a:prstGeom>
          </p:spPr>
        </p:pic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535F7F7-BC4D-934C-C25C-2FDE19924CEE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3125722"/>
              <a:ext cx="1" cy="413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A9C234-C54E-616E-7989-96F328A8097E}"/>
                </a:ext>
              </a:extLst>
            </p:cNvPr>
            <p:cNvCxnSpPr>
              <a:cxnSpLocks/>
            </p:cNvCxnSpPr>
            <p:nvPr/>
          </p:nvCxnSpPr>
          <p:spPr>
            <a:xfrm>
              <a:off x="2983220" y="4187190"/>
              <a:ext cx="0" cy="220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2CC558-6C98-E590-E0EC-69CD04BE9558}"/>
              </a:ext>
            </a:extLst>
          </p:cNvPr>
          <p:cNvCxnSpPr>
            <a:cxnSpLocks/>
          </p:cNvCxnSpPr>
          <p:nvPr/>
        </p:nvCxnSpPr>
        <p:spPr>
          <a:xfrm>
            <a:off x="9017638" y="4097922"/>
            <a:ext cx="0" cy="892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08DD70F-4BDC-AABD-80EC-E02C6FBA09FD}"/>
              </a:ext>
            </a:extLst>
          </p:cNvPr>
          <p:cNvCxnSpPr/>
          <p:nvPr/>
        </p:nvCxnSpPr>
        <p:spPr>
          <a:xfrm>
            <a:off x="7203203" y="3590347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2916A3-0B1B-05BE-EEC0-8A32516901CB}"/>
              </a:ext>
            </a:extLst>
          </p:cNvPr>
          <p:cNvSpPr txBox="1"/>
          <p:nvPr/>
        </p:nvSpPr>
        <p:spPr>
          <a:xfrm>
            <a:off x="4327226" y="247864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600" dirty="0">
                <a:latin typeface="Amasis MT Pro Light" panose="020B0604020202020204" pitchFamily="18" charset="0"/>
              </a:rPr>
              <a:t>g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C0E16B-DDA7-26DC-D670-82535491428B}"/>
              </a:ext>
            </a:extLst>
          </p:cNvPr>
          <p:cNvSpPr txBox="1"/>
          <p:nvPr/>
        </p:nvSpPr>
        <p:spPr>
          <a:xfrm>
            <a:off x="6156215" y="108961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L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FD5F7-5963-EA1D-16CC-ADEF2CE165D9}"/>
              </a:ext>
            </a:extLst>
          </p:cNvPr>
          <p:cNvSpPr txBox="1"/>
          <p:nvPr/>
        </p:nvSpPr>
        <p:spPr>
          <a:xfrm>
            <a:off x="6425747" y="3131772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C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4607B6-DF9B-24C8-6DCA-DE56F163CA5A}"/>
              </a:ext>
            </a:extLst>
          </p:cNvPr>
          <p:cNvSpPr txBox="1"/>
          <p:nvPr/>
        </p:nvSpPr>
        <p:spPr>
          <a:xfrm>
            <a:off x="2657181" y="2704262"/>
            <a:ext cx="9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masis MT Pro Light" panose="020B0604020202020204" pitchFamily="18" charset="0"/>
              </a:rPr>
              <a:t>Co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19B233-2250-0E07-D169-459BB2AB97A0}"/>
              </a:ext>
            </a:extLst>
          </p:cNvPr>
          <p:cNvSpPr txBox="1"/>
          <p:nvPr/>
        </p:nvSpPr>
        <p:spPr>
          <a:xfrm>
            <a:off x="5810512" y="3046653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7E1CD73-A02F-43CA-35C0-611681D73F6E}"/>
              </a:ext>
            </a:extLst>
          </p:cNvPr>
          <p:cNvSpPr txBox="1"/>
          <p:nvPr/>
        </p:nvSpPr>
        <p:spPr>
          <a:xfrm>
            <a:off x="8434745" y="2662508"/>
            <a:ext cx="9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masis MT Pro Light" panose="020B0604020202020204" pitchFamily="18" charset="0"/>
              </a:rPr>
              <a:t>Co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4A2CF6F-FF89-C732-3470-89A8A43ED781}"/>
              </a:ext>
            </a:extLst>
          </p:cNvPr>
          <p:cNvSpPr txBox="1"/>
          <p:nvPr/>
        </p:nvSpPr>
        <p:spPr>
          <a:xfrm>
            <a:off x="2578376" y="3505065"/>
            <a:ext cx="9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400" dirty="0">
                <a:latin typeface="Amasis MT Pro Light" panose="020B0604020202020204" pitchFamily="18" charset="0"/>
              </a:rPr>
              <a:t>o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BC8431D-A692-AA2E-AF9B-A5C2BD2E4CB2}"/>
              </a:ext>
            </a:extLst>
          </p:cNvPr>
          <p:cNvSpPr txBox="1"/>
          <p:nvPr/>
        </p:nvSpPr>
        <p:spPr>
          <a:xfrm>
            <a:off x="8471029" y="3471703"/>
            <a:ext cx="9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r>
              <a:rPr lang="it-IT" sz="1400" dirty="0">
                <a:latin typeface="Amasis MT Pro Light" panose="020B0604020202020204" pitchFamily="18" charset="0"/>
              </a:rPr>
              <a:t>o</a:t>
            </a:r>
            <a:endParaRPr lang="en-GB" dirty="0">
              <a:latin typeface="Amasis MT Pro Light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0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">
            <a:extLst>
              <a:ext uri="{FF2B5EF4-FFF2-40B4-BE49-F238E27FC236}">
                <a16:creationId xmlns:a16="http://schemas.microsoft.com/office/drawing/2014/main" id="{81435675-8FD5-F0CA-FB6F-C57EB2C45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05" y="1375345"/>
            <a:ext cx="1562100" cy="39052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DCEE3BB-AA06-744A-CE7C-371E7A441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56" y="3429000"/>
            <a:ext cx="795141" cy="79514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C76FD9A-53AD-6FCB-A930-68F5BD315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85" y="2722687"/>
            <a:ext cx="1238250" cy="12382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EF2398-2C25-C030-E6EB-9935EFDCE359}"/>
              </a:ext>
            </a:extLst>
          </p:cNvPr>
          <p:cNvCxnSpPr/>
          <p:nvPr/>
        </p:nvCxnSpPr>
        <p:spPr>
          <a:xfrm>
            <a:off x="2623710" y="1697928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41FD31-84CE-29BF-6B43-815BA611CD57}"/>
              </a:ext>
            </a:extLst>
          </p:cNvPr>
          <p:cNvCxnSpPr/>
          <p:nvPr/>
        </p:nvCxnSpPr>
        <p:spPr>
          <a:xfrm>
            <a:off x="2623710" y="3572448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6BB03C-9D87-5B3F-7886-A99375F45187}"/>
              </a:ext>
            </a:extLst>
          </p:cNvPr>
          <p:cNvCxnSpPr>
            <a:cxnSpLocks/>
          </p:cNvCxnSpPr>
          <p:nvPr/>
        </p:nvCxnSpPr>
        <p:spPr>
          <a:xfrm flipH="1" flipV="1">
            <a:off x="2612809" y="1715384"/>
            <a:ext cx="3435353" cy="5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588BB2-70E9-2308-22FB-9248572F925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175986" y="1715383"/>
            <a:ext cx="3741" cy="1713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94503-9496-138E-DDED-F1C67C165C14}"/>
              </a:ext>
            </a:extLst>
          </p:cNvPr>
          <p:cNvCxnSpPr>
            <a:cxnSpLocks/>
          </p:cNvCxnSpPr>
          <p:nvPr/>
        </p:nvCxnSpPr>
        <p:spPr>
          <a:xfrm>
            <a:off x="5570446" y="1710978"/>
            <a:ext cx="0" cy="1119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73C39-5CEB-957D-5B14-72C613CAA28C}"/>
              </a:ext>
            </a:extLst>
          </p:cNvPr>
          <p:cNvCxnSpPr/>
          <p:nvPr/>
        </p:nvCxnSpPr>
        <p:spPr>
          <a:xfrm>
            <a:off x="7287543" y="1715383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728995A-A105-AE78-95A3-006EAEA41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4419" y="2995490"/>
            <a:ext cx="1354739" cy="641384"/>
          </a:xfrm>
          <a:prstGeom prst="rect">
            <a:avLst/>
          </a:prstGeom>
          <a:ln w="28575">
            <a:noFill/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74D2C2-88AC-4610-62E3-27C7803AA6EF}"/>
              </a:ext>
            </a:extLst>
          </p:cNvPr>
          <p:cNvCxnSpPr>
            <a:cxnSpLocks/>
          </p:cNvCxnSpPr>
          <p:nvPr/>
        </p:nvCxnSpPr>
        <p:spPr>
          <a:xfrm flipH="1" flipV="1">
            <a:off x="2623710" y="4968240"/>
            <a:ext cx="6402224" cy="13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589E28-3B06-16EB-81AC-FB10848F9DEB}"/>
              </a:ext>
            </a:extLst>
          </p:cNvPr>
          <p:cNvCxnSpPr>
            <a:cxnSpLocks/>
          </p:cNvCxnSpPr>
          <p:nvPr/>
        </p:nvCxnSpPr>
        <p:spPr>
          <a:xfrm flipH="1">
            <a:off x="6903878" y="1710978"/>
            <a:ext cx="2122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C77C48-9D60-2E76-CE54-6157648C968F}"/>
              </a:ext>
            </a:extLst>
          </p:cNvPr>
          <p:cNvCxnSpPr>
            <a:cxnSpLocks/>
          </p:cNvCxnSpPr>
          <p:nvPr/>
        </p:nvCxnSpPr>
        <p:spPr>
          <a:xfrm>
            <a:off x="9025934" y="1697928"/>
            <a:ext cx="0" cy="1437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9FD846-5FEC-4503-5ADD-D4D1F0993708}"/>
              </a:ext>
            </a:extLst>
          </p:cNvPr>
          <p:cNvCxnSpPr>
            <a:cxnSpLocks/>
          </p:cNvCxnSpPr>
          <p:nvPr/>
        </p:nvCxnSpPr>
        <p:spPr>
          <a:xfrm>
            <a:off x="9025934" y="3584435"/>
            <a:ext cx="0" cy="1414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72917D-97E0-1E6D-BD62-9D71A2739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09" y="2741511"/>
            <a:ext cx="1238250" cy="12382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373BF2-3EF3-AB7F-0306-65DDFDBAE6F8}"/>
              </a:ext>
            </a:extLst>
          </p:cNvPr>
          <p:cNvCxnSpPr>
            <a:cxnSpLocks/>
          </p:cNvCxnSpPr>
          <p:nvPr/>
        </p:nvCxnSpPr>
        <p:spPr>
          <a:xfrm>
            <a:off x="4174416" y="2985977"/>
            <a:ext cx="5715" cy="59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5FA021-29F3-205E-9C9A-C958E4E22B42}"/>
              </a:ext>
            </a:extLst>
          </p:cNvPr>
          <p:cNvCxnSpPr>
            <a:cxnSpLocks/>
          </p:cNvCxnSpPr>
          <p:nvPr/>
        </p:nvCxnSpPr>
        <p:spPr>
          <a:xfrm>
            <a:off x="4174640" y="4058874"/>
            <a:ext cx="0" cy="949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D9CB2A8-C420-28D0-0C1C-8B440B689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16308" y="2989097"/>
            <a:ext cx="1720410" cy="57257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2655B4-723F-3A0A-05D4-A34D38CD8273}"/>
              </a:ext>
            </a:extLst>
          </p:cNvPr>
          <p:cNvCxnSpPr>
            <a:cxnSpLocks/>
          </p:cNvCxnSpPr>
          <p:nvPr/>
        </p:nvCxnSpPr>
        <p:spPr>
          <a:xfrm>
            <a:off x="5570446" y="3732572"/>
            <a:ext cx="0" cy="1396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5D0C4717-3D02-96D2-7C71-43358935E1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46" y="4703940"/>
            <a:ext cx="430134" cy="65380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B3DDA9-561E-48D6-2AE4-356AAD73B49C}"/>
              </a:ext>
            </a:extLst>
          </p:cNvPr>
          <p:cNvCxnSpPr/>
          <p:nvPr/>
        </p:nvCxnSpPr>
        <p:spPr>
          <a:xfrm>
            <a:off x="7287543" y="3594308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52AC36D-3584-2974-010C-27B3979D585B}"/>
              </a:ext>
            </a:extLst>
          </p:cNvPr>
          <p:cNvSpPr txBox="1"/>
          <p:nvPr/>
        </p:nvSpPr>
        <p:spPr>
          <a:xfrm>
            <a:off x="6346411" y="1142245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L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1963A2-DBE1-0E06-8A7F-C9BEE05DC607}"/>
              </a:ext>
            </a:extLst>
          </p:cNvPr>
          <p:cNvSpPr txBox="1"/>
          <p:nvPr/>
        </p:nvSpPr>
        <p:spPr>
          <a:xfrm>
            <a:off x="7639593" y="3135733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C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8994E3-EB07-28E0-8210-01881222001F}"/>
              </a:ext>
            </a:extLst>
          </p:cNvPr>
          <p:cNvSpPr txBox="1"/>
          <p:nvPr/>
        </p:nvSpPr>
        <p:spPr>
          <a:xfrm>
            <a:off x="5810512" y="3046653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67DEDE-FECC-0B29-E79E-B43648CC7024}"/>
              </a:ext>
            </a:extLst>
          </p:cNvPr>
          <p:cNvSpPr txBox="1"/>
          <p:nvPr/>
        </p:nvSpPr>
        <p:spPr>
          <a:xfrm>
            <a:off x="1112591" y="2507768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2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17A69F-CFBF-F443-17E6-552854656858}"/>
              </a:ext>
            </a:extLst>
          </p:cNvPr>
          <p:cNvSpPr txBox="1"/>
          <p:nvPr/>
        </p:nvSpPr>
        <p:spPr>
          <a:xfrm>
            <a:off x="3034120" y="395092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generator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6BE2A7-C5AC-F772-6AA7-624DE4222C51}"/>
              </a:ext>
            </a:extLst>
          </p:cNvPr>
          <p:cNvSpPr txBox="1"/>
          <p:nvPr/>
        </p:nvSpPr>
        <p:spPr>
          <a:xfrm>
            <a:off x="9329577" y="2507768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1</a:t>
            </a:r>
            <a:endParaRPr lang="en-GB" dirty="0">
              <a:latin typeface="Amasis MT Pro Light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">
            <a:extLst>
              <a:ext uri="{FF2B5EF4-FFF2-40B4-BE49-F238E27FC236}">
                <a16:creationId xmlns:a16="http://schemas.microsoft.com/office/drawing/2014/main" id="{81435675-8FD5-F0CA-FB6F-C57EB2C45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05" y="2232355"/>
            <a:ext cx="1562100" cy="39052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DCEE3BB-AA06-744A-CE7C-371E7A441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56" y="4286010"/>
            <a:ext cx="795141" cy="79514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6BB03C-9D87-5B3F-7886-A99375F45187}"/>
              </a:ext>
            </a:extLst>
          </p:cNvPr>
          <p:cNvCxnSpPr>
            <a:cxnSpLocks/>
          </p:cNvCxnSpPr>
          <p:nvPr/>
        </p:nvCxnSpPr>
        <p:spPr>
          <a:xfrm flipH="1">
            <a:off x="3444097" y="2577623"/>
            <a:ext cx="3264465" cy="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588BB2-70E9-2308-22FB-9248572F9254}"/>
              </a:ext>
            </a:extLst>
          </p:cNvPr>
          <p:cNvCxnSpPr>
            <a:cxnSpLocks/>
          </p:cNvCxnSpPr>
          <p:nvPr/>
        </p:nvCxnSpPr>
        <p:spPr>
          <a:xfrm>
            <a:off x="4822900" y="2572393"/>
            <a:ext cx="15393" cy="1869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94503-9496-138E-DDED-F1C67C165C14}"/>
              </a:ext>
            </a:extLst>
          </p:cNvPr>
          <p:cNvCxnSpPr>
            <a:cxnSpLocks/>
          </p:cNvCxnSpPr>
          <p:nvPr/>
        </p:nvCxnSpPr>
        <p:spPr>
          <a:xfrm>
            <a:off x="6225004" y="2577623"/>
            <a:ext cx="0" cy="1119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73C39-5CEB-957D-5B14-72C613CAA28C}"/>
              </a:ext>
            </a:extLst>
          </p:cNvPr>
          <p:cNvCxnSpPr>
            <a:cxnSpLocks/>
          </p:cNvCxnSpPr>
          <p:nvPr/>
        </p:nvCxnSpPr>
        <p:spPr>
          <a:xfrm>
            <a:off x="7947943" y="2567988"/>
            <a:ext cx="0" cy="1528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728995A-A105-AE78-95A3-006EAEA41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72759" y="3858494"/>
            <a:ext cx="1354739" cy="641384"/>
          </a:xfrm>
          <a:prstGeom prst="rect">
            <a:avLst/>
          </a:prstGeom>
          <a:ln w="28575">
            <a:noFill/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74D2C2-88AC-4610-62E3-27C7803AA6EF}"/>
              </a:ext>
            </a:extLst>
          </p:cNvPr>
          <p:cNvCxnSpPr>
            <a:cxnSpLocks/>
          </p:cNvCxnSpPr>
          <p:nvPr/>
        </p:nvCxnSpPr>
        <p:spPr>
          <a:xfrm flipH="1" flipV="1">
            <a:off x="3444097" y="5861018"/>
            <a:ext cx="6186948" cy="1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589E28-3B06-16EB-81AC-FB10848F9DEB}"/>
              </a:ext>
            </a:extLst>
          </p:cNvPr>
          <p:cNvCxnSpPr>
            <a:cxnSpLocks/>
          </p:cNvCxnSpPr>
          <p:nvPr/>
        </p:nvCxnSpPr>
        <p:spPr>
          <a:xfrm flipH="1">
            <a:off x="7581900" y="2567988"/>
            <a:ext cx="2034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373BF2-3EF3-AB7F-0306-65DDFDBAE6F8}"/>
              </a:ext>
            </a:extLst>
          </p:cNvPr>
          <p:cNvCxnSpPr>
            <a:cxnSpLocks/>
          </p:cNvCxnSpPr>
          <p:nvPr/>
        </p:nvCxnSpPr>
        <p:spPr>
          <a:xfrm>
            <a:off x="4834816" y="3842987"/>
            <a:ext cx="5715" cy="59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5FA021-29F3-205E-9C9A-C958E4E22B42}"/>
              </a:ext>
            </a:extLst>
          </p:cNvPr>
          <p:cNvCxnSpPr>
            <a:cxnSpLocks/>
          </p:cNvCxnSpPr>
          <p:nvPr/>
        </p:nvCxnSpPr>
        <p:spPr>
          <a:xfrm>
            <a:off x="4835040" y="4915884"/>
            <a:ext cx="0" cy="949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D9CB2A8-C420-28D0-0C1C-8B440B689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364799" y="3851192"/>
            <a:ext cx="1720410" cy="57257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2655B4-723F-3A0A-05D4-A34D38CD8273}"/>
              </a:ext>
            </a:extLst>
          </p:cNvPr>
          <p:cNvCxnSpPr>
            <a:cxnSpLocks/>
          </p:cNvCxnSpPr>
          <p:nvPr/>
        </p:nvCxnSpPr>
        <p:spPr>
          <a:xfrm>
            <a:off x="6225004" y="4592736"/>
            <a:ext cx="0" cy="1396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5D0C4717-3D02-96D2-7C71-43358935E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37" y="5568360"/>
            <a:ext cx="430134" cy="65380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B3DDA9-561E-48D6-2AE4-356AAD73B49C}"/>
              </a:ext>
            </a:extLst>
          </p:cNvPr>
          <p:cNvCxnSpPr/>
          <p:nvPr/>
        </p:nvCxnSpPr>
        <p:spPr>
          <a:xfrm>
            <a:off x="7947943" y="4451318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52AC36D-3584-2974-010C-27B3979D585B}"/>
              </a:ext>
            </a:extLst>
          </p:cNvPr>
          <p:cNvSpPr txBox="1"/>
          <p:nvPr/>
        </p:nvSpPr>
        <p:spPr>
          <a:xfrm>
            <a:off x="7007252" y="2708739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L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1963A2-DBE1-0E06-8A7F-C9BEE05DC607}"/>
              </a:ext>
            </a:extLst>
          </p:cNvPr>
          <p:cNvSpPr txBox="1"/>
          <p:nvPr/>
        </p:nvSpPr>
        <p:spPr>
          <a:xfrm>
            <a:off x="8299993" y="3992743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C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8994E3-EB07-28E0-8210-01881222001F}"/>
              </a:ext>
            </a:extLst>
          </p:cNvPr>
          <p:cNvSpPr txBox="1"/>
          <p:nvPr/>
        </p:nvSpPr>
        <p:spPr>
          <a:xfrm>
            <a:off x="6470911" y="3903663"/>
            <a:ext cx="53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R1</a:t>
            </a:r>
            <a:endParaRPr lang="en-GB" dirty="0">
              <a:latin typeface="Amasis MT Pro Light" panose="020B0604020202020204" pitchFamily="18" charset="0"/>
            </a:endParaRPr>
          </a:p>
        </p:txBody>
      </p: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5CAE53C-2A44-C01F-455B-701A54696E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72" y="3612312"/>
            <a:ext cx="1238250" cy="12382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E89B51-4960-891E-3313-4D9AF5A9D5F7}"/>
              </a:ext>
            </a:extLst>
          </p:cNvPr>
          <p:cNvCxnSpPr/>
          <p:nvPr/>
        </p:nvCxnSpPr>
        <p:spPr>
          <a:xfrm>
            <a:off x="3444097" y="2587553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DF8AA3-023F-0E3F-71EA-C72A7EC54AB3}"/>
              </a:ext>
            </a:extLst>
          </p:cNvPr>
          <p:cNvCxnSpPr/>
          <p:nvPr/>
        </p:nvCxnSpPr>
        <p:spPr>
          <a:xfrm>
            <a:off x="3444097" y="4462073"/>
            <a:ext cx="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A8990C-A61E-128F-6BA4-0A6FE4212689}"/>
              </a:ext>
            </a:extLst>
          </p:cNvPr>
          <p:cNvSpPr txBox="1"/>
          <p:nvPr/>
        </p:nvSpPr>
        <p:spPr>
          <a:xfrm>
            <a:off x="1289203" y="334641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2</a:t>
            </a:r>
            <a:endParaRPr lang="en-GB" dirty="0">
              <a:latin typeface="Amasis MT Pro Light" panose="020B0604020202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D5C400-A244-5DDA-9677-3D1184EC1B37}"/>
              </a:ext>
            </a:extLst>
          </p:cNvPr>
          <p:cNvSpPr txBox="1"/>
          <p:nvPr/>
        </p:nvSpPr>
        <p:spPr>
          <a:xfrm>
            <a:off x="3694520" y="48079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generator</a:t>
            </a:r>
            <a:endParaRPr lang="en-GB" dirty="0">
              <a:latin typeface="Amasis MT Pro Light" panose="020B0604020202020204" pitchFamily="18" charset="0"/>
            </a:endParaRPr>
          </a:p>
        </p:txBody>
      </p:sp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2E1250E-0A29-5A64-D4E6-D29EC488A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19" y="3614777"/>
            <a:ext cx="1238250" cy="12382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5CEAE9-AD6E-BEA4-F5D0-8A36BEFF556E}"/>
              </a:ext>
            </a:extLst>
          </p:cNvPr>
          <p:cNvCxnSpPr>
            <a:cxnSpLocks/>
          </p:cNvCxnSpPr>
          <p:nvPr/>
        </p:nvCxnSpPr>
        <p:spPr>
          <a:xfrm>
            <a:off x="9616544" y="2570453"/>
            <a:ext cx="0" cy="1429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C6EDC8-2760-E897-F9ED-B0856733F541}"/>
              </a:ext>
            </a:extLst>
          </p:cNvPr>
          <p:cNvCxnSpPr>
            <a:cxnSpLocks/>
          </p:cNvCxnSpPr>
          <p:nvPr/>
        </p:nvCxnSpPr>
        <p:spPr>
          <a:xfrm>
            <a:off x="9616544" y="4464538"/>
            <a:ext cx="0" cy="1406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253BE2-3198-571D-A7CB-15796C2B6C4E}"/>
              </a:ext>
            </a:extLst>
          </p:cNvPr>
          <p:cNvSpPr txBox="1"/>
          <p:nvPr/>
        </p:nvSpPr>
        <p:spPr>
          <a:xfrm>
            <a:off x="10112308" y="3429201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masis MT Pro Light" panose="020B0604020202020204" pitchFamily="18" charset="0"/>
              </a:rPr>
              <a:t>Oscilloscope</a:t>
            </a:r>
          </a:p>
          <a:p>
            <a:r>
              <a:rPr lang="it-IT" dirty="0">
                <a:latin typeface="Amasis MT Pro Light" panose="020B0604020202020204" pitchFamily="18" charset="0"/>
              </a:rPr>
              <a:t>Channel 1</a:t>
            </a:r>
            <a:endParaRPr lang="en-GB" dirty="0">
              <a:latin typeface="Amasis MT Pro Light" panose="020B0604020202020204" pitchFamily="18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9FF000D-FD24-DD5B-1CED-32FB3321F392}"/>
              </a:ext>
            </a:extLst>
          </p:cNvPr>
          <p:cNvGrpSpPr/>
          <p:nvPr/>
        </p:nvGrpSpPr>
        <p:grpSpPr>
          <a:xfrm>
            <a:off x="4629965" y="78344"/>
            <a:ext cx="3786469" cy="1829333"/>
            <a:chOff x="3932227" y="457200"/>
            <a:chExt cx="3786469" cy="182933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62FF15-3A5B-123A-10C2-F6BAB781E4B2}"/>
                </a:ext>
              </a:extLst>
            </p:cNvPr>
            <p:cNvSpPr/>
            <p:nvPr/>
          </p:nvSpPr>
          <p:spPr>
            <a:xfrm>
              <a:off x="3932227" y="457200"/>
              <a:ext cx="3786469" cy="1829333"/>
            </a:xfrm>
            <a:prstGeom prst="rect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7AFA5CB-1065-9E34-389C-FD31C8F804DE}"/>
                </a:ext>
              </a:extLst>
            </p:cNvPr>
            <p:cNvGrpSpPr/>
            <p:nvPr/>
          </p:nvGrpSpPr>
          <p:grpSpPr>
            <a:xfrm>
              <a:off x="4437369" y="845750"/>
              <a:ext cx="1975121" cy="1050838"/>
              <a:chOff x="4437369" y="845750"/>
              <a:chExt cx="1975121" cy="105083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1D9ABF9-7E99-28E9-9DAA-352F2D05BB83}"/>
                  </a:ext>
                </a:extLst>
              </p:cNvPr>
              <p:cNvSpPr/>
              <p:nvPr/>
            </p:nvSpPr>
            <p:spPr>
              <a:xfrm>
                <a:off x="4437369" y="845750"/>
                <a:ext cx="1975121" cy="1050838"/>
              </a:xfrm>
              <a:prstGeom prst="rect">
                <a:avLst/>
              </a:prstGeom>
              <a:noFill/>
              <a:ln w="539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E99542-EA9E-B289-C5C8-90B122EB3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5350" y="1019175"/>
                <a:ext cx="0" cy="731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423379B-2002-8A17-8C23-D14310F70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05350" y="1740111"/>
                <a:ext cx="1604206" cy="10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325E76C-A808-5BB1-4673-74C8DEBF4AED}"/>
              </a:ext>
            </a:extLst>
          </p:cNvPr>
          <p:cNvSpPr/>
          <p:nvPr/>
        </p:nvSpPr>
        <p:spPr>
          <a:xfrm>
            <a:off x="5045528" y="1588066"/>
            <a:ext cx="149637" cy="147553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-form: Shape 73">
            <a:extLst>
              <a:ext uri="{FF2B5EF4-FFF2-40B4-BE49-F238E27FC236}">
                <a16:creationId xmlns:a16="http://schemas.microsoft.com/office/drawing/2014/main" id="{C75E0861-0908-B5AB-EBF0-3823F29E2992}"/>
              </a:ext>
            </a:extLst>
          </p:cNvPr>
          <p:cNvSpPr/>
          <p:nvPr/>
        </p:nvSpPr>
        <p:spPr>
          <a:xfrm>
            <a:off x="5403088" y="805308"/>
            <a:ext cx="1488142" cy="549224"/>
          </a:xfrm>
          <a:custGeom>
            <a:avLst/>
            <a:gdLst>
              <a:gd name="connsiteX0" fmla="*/ 0 w 1488142"/>
              <a:gd name="connsiteY0" fmla="*/ 387856 h 549224"/>
              <a:gd name="connsiteX1" fmla="*/ 251012 w 1488142"/>
              <a:gd name="connsiteY1" fmla="*/ 2374 h 549224"/>
              <a:gd name="connsiteX2" fmla="*/ 537883 w 1488142"/>
              <a:gd name="connsiteY2" fmla="*/ 549221 h 549224"/>
              <a:gd name="connsiteX3" fmla="*/ 797859 w 1488142"/>
              <a:gd name="connsiteY3" fmla="*/ 2374 h 549224"/>
              <a:gd name="connsiteX4" fmla="*/ 1048871 w 1488142"/>
              <a:gd name="connsiteY4" fmla="*/ 549221 h 549224"/>
              <a:gd name="connsiteX5" fmla="*/ 1308847 w 1488142"/>
              <a:gd name="connsiteY5" fmla="*/ 11338 h 549224"/>
              <a:gd name="connsiteX6" fmla="*/ 1488142 w 1488142"/>
              <a:gd name="connsiteY6" fmla="*/ 262350 h 54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8142" h="549224">
                <a:moveTo>
                  <a:pt x="0" y="387856"/>
                </a:moveTo>
                <a:cubicBezTo>
                  <a:pt x="80682" y="181668"/>
                  <a:pt x="161365" y="-24520"/>
                  <a:pt x="251012" y="2374"/>
                </a:cubicBezTo>
                <a:cubicBezTo>
                  <a:pt x="340659" y="29268"/>
                  <a:pt x="446742" y="549221"/>
                  <a:pt x="537883" y="549221"/>
                </a:cubicBezTo>
                <a:cubicBezTo>
                  <a:pt x="629024" y="549221"/>
                  <a:pt x="712694" y="2374"/>
                  <a:pt x="797859" y="2374"/>
                </a:cubicBezTo>
                <a:cubicBezTo>
                  <a:pt x="883024" y="2374"/>
                  <a:pt x="963706" y="547727"/>
                  <a:pt x="1048871" y="549221"/>
                </a:cubicBezTo>
                <a:cubicBezTo>
                  <a:pt x="1134036" y="550715"/>
                  <a:pt x="1235635" y="59150"/>
                  <a:pt x="1308847" y="11338"/>
                </a:cubicBezTo>
                <a:cubicBezTo>
                  <a:pt x="1382059" y="-36474"/>
                  <a:pt x="1435100" y="112938"/>
                  <a:pt x="1488142" y="26235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e-form: Shape 74">
            <a:extLst>
              <a:ext uri="{FF2B5EF4-FFF2-40B4-BE49-F238E27FC236}">
                <a16:creationId xmlns:a16="http://schemas.microsoft.com/office/drawing/2014/main" id="{59E1C785-554B-2F73-9DED-00C509D0B446}"/>
              </a:ext>
            </a:extLst>
          </p:cNvPr>
          <p:cNvSpPr/>
          <p:nvPr/>
        </p:nvSpPr>
        <p:spPr>
          <a:xfrm>
            <a:off x="5401756" y="635837"/>
            <a:ext cx="1470212" cy="739294"/>
          </a:xfrm>
          <a:custGeom>
            <a:avLst/>
            <a:gdLst>
              <a:gd name="connsiteX0" fmla="*/ 0 w 1470212"/>
              <a:gd name="connsiteY0" fmla="*/ 158646 h 481408"/>
              <a:gd name="connsiteX1" fmla="*/ 134471 w 1470212"/>
              <a:gd name="connsiteY1" fmla="*/ 15211 h 481408"/>
              <a:gd name="connsiteX2" fmla="*/ 439271 w 1470212"/>
              <a:gd name="connsiteY2" fmla="*/ 481375 h 481408"/>
              <a:gd name="connsiteX3" fmla="*/ 717177 w 1470212"/>
              <a:gd name="connsiteY3" fmla="*/ 42105 h 481408"/>
              <a:gd name="connsiteX4" fmla="*/ 968189 w 1470212"/>
              <a:gd name="connsiteY4" fmla="*/ 463446 h 481408"/>
              <a:gd name="connsiteX5" fmla="*/ 1246095 w 1470212"/>
              <a:gd name="connsiteY5" fmla="*/ 24175 h 481408"/>
              <a:gd name="connsiteX6" fmla="*/ 1470212 w 1470212"/>
              <a:gd name="connsiteY6" fmla="*/ 427587 h 48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0212" h="481408">
                <a:moveTo>
                  <a:pt x="0" y="158646"/>
                </a:moveTo>
                <a:cubicBezTo>
                  <a:pt x="30629" y="60034"/>
                  <a:pt x="61259" y="-38577"/>
                  <a:pt x="134471" y="15211"/>
                </a:cubicBezTo>
                <a:cubicBezTo>
                  <a:pt x="207683" y="68999"/>
                  <a:pt x="342153" y="476893"/>
                  <a:pt x="439271" y="481375"/>
                </a:cubicBezTo>
                <a:cubicBezTo>
                  <a:pt x="536389" y="485857"/>
                  <a:pt x="629024" y="45093"/>
                  <a:pt x="717177" y="42105"/>
                </a:cubicBezTo>
                <a:cubicBezTo>
                  <a:pt x="805330" y="39117"/>
                  <a:pt x="880036" y="466434"/>
                  <a:pt x="968189" y="463446"/>
                </a:cubicBezTo>
                <a:cubicBezTo>
                  <a:pt x="1056342" y="460458"/>
                  <a:pt x="1162425" y="30151"/>
                  <a:pt x="1246095" y="24175"/>
                </a:cubicBezTo>
                <a:cubicBezTo>
                  <a:pt x="1329765" y="18199"/>
                  <a:pt x="1456765" y="405175"/>
                  <a:pt x="1470212" y="4275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D4B9E4-E81F-A46C-64F7-1460B4BBB03E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5120347" y="1735619"/>
            <a:ext cx="39668" cy="2949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46B32E-831D-2CAD-6B5B-6EAD60B2A62C}"/>
              </a:ext>
            </a:extLst>
          </p:cNvPr>
          <p:cNvCxnSpPr>
            <a:cxnSpLocks/>
          </p:cNvCxnSpPr>
          <p:nvPr/>
        </p:nvCxnSpPr>
        <p:spPr>
          <a:xfrm>
            <a:off x="5085095" y="4683911"/>
            <a:ext cx="73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9FD006D9-9593-6D83-8EEF-798E36F0CBDF}"/>
              </a:ext>
            </a:extLst>
          </p:cNvPr>
          <p:cNvSpPr/>
          <p:nvPr/>
        </p:nvSpPr>
        <p:spPr>
          <a:xfrm>
            <a:off x="6857174" y="1622646"/>
            <a:ext cx="149637" cy="147553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4B13A02-3D50-58AA-6B2A-B9B593B0CD1A}"/>
              </a:ext>
            </a:extLst>
          </p:cNvPr>
          <p:cNvSpPr/>
          <p:nvPr/>
        </p:nvSpPr>
        <p:spPr>
          <a:xfrm>
            <a:off x="7110228" y="1622646"/>
            <a:ext cx="149637" cy="147553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30FACA-59A5-1055-1293-8A706B80896B}"/>
              </a:ext>
            </a:extLst>
          </p:cNvPr>
          <p:cNvCxnSpPr>
            <a:cxnSpLocks/>
          </p:cNvCxnSpPr>
          <p:nvPr/>
        </p:nvCxnSpPr>
        <p:spPr>
          <a:xfrm flipH="1">
            <a:off x="2993136" y="2136617"/>
            <a:ext cx="4186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819F84-597B-B202-30AB-4E52E3D615AE}"/>
              </a:ext>
            </a:extLst>
          </p:cNvPr>
          <p:cNvCxnSpPr>
            <a:cxnSpLocks/>
          </p:cNvCxnSpPr>
          <p:nvPr/>
        </p:nvCxnSpPr>
        <p:spPr>
          <a:xfrm flipV="1">
            <a:off x="2993136" y="2136617"/>
            <a:ext cx="0" cy="2094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58F0BC6-7BDF-7EC8-9156-B1BB25F317AF}"/>
              </a:ext>
            </a:extLst>
          </p:cNvPr>
          <p:cNvCxnSpPr>
            <a:cxnSpLocks/>
          </p:cNvCxnSpPr>
          <p:nvPr/>
        </p:nvCxnSpPr>
        <p:spPr>
          <a:xfrm>
            <a:off x="2993136" y="4231437"/>
            <a:ext cx="215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1FA1A60-FA3C-5C1F-F23E-3DAC48A0F9FF}"/>
              </a:ext>
            </a:extLst>
          </p:cNvPr>
          <p:cNvCxnSpPr>
            <a:cxnSpLocks/>
          </p:cNvCxnSpPr>
          <p:nvPr/>
        </p:nvCxnSpPr>
        <p:spPr>
          <a:xfrm flipH="1">
            <a:off x="6931992" y="2259990"/>
            <a:ext cx="3121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94BD1FB-384B-05E8-ED55-D6D01A857858}"/>
              </a:ext>
            </a:extLst>
          </p:cNvPr>
          <p:cNvCxnSpPr>
            <a:cxnSpLocks/>
          </p:cNvCxnSpPr>
          <p:nvPr/>
        </p:nvCxnSpPr>
        <p:spPr>
          <a:xfrm>
            <a:off x="7179719" y="1770199"/>
            <a:ext cx="0" cy="366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75E03BA-DAB8-31B8-A8D3-C2CFBE9FD256}"/>
              </a:ext>
            </a:extLst>
          </p:cNvPr>
          <p:cNvCxnSpPr>
            <a:cxnSpLocks/>
          </p:cNvCxnSpPr>
          <p:nvPr/>
        </p:nvCxnSpPr>
        <p:spPr>
          <a:xfrm>
            <a:off x="6931992" y="1770199"/>
            <a:ext cx="0" cy="489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F07DC8F-71D2-5EFA-7D89-9BCCF2143B2B}"/>
              </a:ext>
            </a:extLst>
          </p:cNvPr>
          <p:cNvCxnSpPr>
            <a:cxnSpLocks/>
          </p:cNvCxnSpPr>
          <p:nvPr/>
        </p:nvCxnSpPr>
        <p:spPr>
          <a:xfrm flipV="1">
            <a:off x="10053066" y="2259990"/>
            <a:ext cx="0" cy="198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490A616-D69F-31EF-1CDF-35027D89E32B}"/>
              </a:ext>
            </a:extLst>
          </p:cNvPr>
          <p:cNvCxnSpPr>
            <a:cxnSpLocks/>
          </p:cNvCxnSpPr>
          <p:nvPr/>
        </p:nvCxnSpPr>
        <p:spPr>
          <a:xfrm>
            <a:off x="9837968" y="4248582"/>
            <a:ext cx="215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Table 126">
            <a:extLst>
              <a:ext uri="{FF2B5EF4-FFF2-40B4-BE49-F238E27FC236}">
                <a16:creationId xmlns:a16="http://schemas.microsoft.com/office/drawing/2014/main" id="{3E9A4238-039A-747C-694C-8C8482725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92231"/>
              </p:ext>
            </p:extLst>
          </p:nvPr>
        </p:nvGraphicFramePr>
        <p:xfrm>
          <a:off x="7437701" y="43243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98318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07557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73814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0950821"/>
                    </a:ext>
                  </a:extLst>
                </a:gridCol>
              </a:tblGrid>
              <a:tr h="26306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9546214"/>
                  </a:ext>
                </a:extLst>
              </a:tr>
              <a:tr h="26306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9015495"/>
                  </a:ext>
                </a:extLst>
              </a:tr>
              <a:tr h="26306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0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92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21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804526-0E83-45CE-BDC5-BF4A611ECCD0}">
  <we:reference id="wa200003915" version="2.0.0.0" store="nb-NO" storeType="OMEX"/>
  <we:alternateReferences>
    <we:reference id="WA200003915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76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Marino, Francesco</dc:creator>
  <cp:lastModifiedBy>Marino, Francesco</cp:lastModifiedBy>
  <cp:revision>5</cp:revision>
  <dcterms:created xsi:type="dcterms:W3CDTF">2023-02-07T23:54:14Z</dcterms:created>
  <dcterms:modified xsi:type="dcterms:W3CDTF">2023-02-13T05:51:06Z</dcterms:modified>
</cp:coreProperties>
</file>