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  <p:sldMasterId id="2147483717" r:id="rId2"/>
  </p:sldMasterIdLst>
  <p:notesMasterIdLst>
    <p:notesMasterId r:id="rId11"/>
  </p:notesMasterIdLst>
  <p:handoutMasterIdLst>
    <p:handoutMasterId r:id="rId12"/>
  </p:handoutMasterIdLst>
  <p:sldIdLst>
    <p:sldId id="363" r:id="rId3"/>
    <p:sldId id="379" r:id="rId4"/>
    <p:sldId id="371" r:id="rId5"/>
    <p:sldId id="381" r:id="rId6"/>
    <p:sldId id="380" r:id="rId7"/>
    <p:sldId id="382" r:id="rId8"/>
    <p:sldId id="383" r:id="rId9"/>
    <p:sldId id="384" r:id="rId10"/>
  </p:sldIdLst>
  <p:sldSz cx="12192000" cy="6858000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121" userDrawn="1">
          <p15:clr>
            <a:srgbClr val="A4A3A4"/>
          </p15:clr>
        </p15:guide>
        <p15:guide id="5" pos="75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66CCFF"/>
    <a:srgbClr val="9BCDFF"/>
    <a:srgbClr val="010E45"/>
    <a:srgbClr val="FFCC99"/>
    <a:srgbClr val="FF9933"/>
    <a:srgbClr val="CCECFF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 autoAdjust="0"/>
    <p:restoredTop sz="92602" autoAdjust="0"/>
  </p:normalViewPr>
  <p:slideViewPr>
    <p:cSldViewPr showGuides="1">
      <p:cViewPr varScale="1">
        <p:scale>
          <a:sx n="110" d="100"/>
          <a:sy n="110" d="100"/>
        </p:scale>
        <p:origin x="528" y="108"/>
      </p:cViewPr>
      <p:guideLst>
        <p:guide orient="horz" pos="2160"/>
        <p:guide orient="horz" pos="572"/>
        <p:guide pos="3840"/>
        <p:guide pos="121"/>
        <p:guide pos="75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199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E17B14-7D11-4D6E-BA8A-7ACC10F78DEC}" type="datetimeFigureOut">
              <a:rPr lang="ko-KR" altLang="en-US"/>
              <a:pPr/>
              <a:t>2024-09-30</a:t>
            </a:fld>
            <a:endParaRPr lang="en-US" altLang="ko-KR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7E6736-A076-4A8F-94EA-A205A3B0AA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smtClean="0">
                <a:latin typeface="굴림" pitchFamily="50" charset="-127"/>
              </a:defRPr>
            </a:lvl1pPr>
          </a:lstStyle>
          <a:p>
            <a:pPr>
              <a:defRPr/>
            </a:pPr>
            <a:fld id="{18F813AA-B39E-4819-8E57-29C058EDA9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8E47E-CBD4-49D5-8532-B305243D13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4903-C148-412D-95FD-A498D2F4BA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F122B-774C-4673-82B5-D88DAD4F2C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ampusMon"/>
          <p:cNvPicPr>
            <a:picLocks noChangeAspect="1" noChangeArrowheads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1322918" y="5035550"/>
            <a:ext cx="316864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H_Mon_noTag_CMYK"/>
          <p:cNvPicPr>
            <a:picLocks noChangeAspect="1" noChangeArrowheads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8428568" y="4910138"/>
            <a:ext cx="2874433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F2DE8-6EC4-4E35-8803-BFCD5F848C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E7806-F0AD-4075-8422-300BD15BC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34CFE-8F41-468A-91E4-0F2DE1667A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4B8B3-68F2-43A0-80D7-91D037F99D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38EA8-9512-42B7-8270-75D6896413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807C6-4AAD-4F09-9369-27BC19E543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631DC-8D8E-4F67-BF60-AB3DBC9AE4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AC5F1-19C7-4C56-B508-75456C9CD3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smtClean="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smtClean="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 smtClean="0">
                <a:latin typeface="+mn-lt"/>
              </a:defRPr>
            </a:lvl1pPr>
          </a:lstStyle>
          <a:p>
            <a:pPr>
              <a:defRPr/>
            </a:pPr>
            <a:fld id="{C940A7A1-8BA3-48C1-A91B-5A2E32E193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832992" y="457200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5952662" y="457200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072331" y="457200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0" y="457200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2832992" y="457200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5952662" y="457200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9072331" y="457200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0" y="457200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riluan@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15B356-9E4C-49AD-ADFF-1823009D3352}"/>
              </a:ext>
            </a:extLst>
          </p:cNvPr>
          <p:cNvSpPr/>
          <p:nvPr/>
        </p:nvSpPr>
        <p:spPr>
          <a:xfrm>
            <a:off x="3810000" y="3048000"/>
            <a:ext cx="4572000" cy="104644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게임이벤트기획</a:t>
            </a:r>
            <a:endParaRPr lang="en-US" altLang="ko-KR" sz="44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이벤트 기획</a:t>
            </a:r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퀘스트</a:t>
            </a:r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)</a:t>
            </a:r>
            <a:endParaRPr lang="ko-KR" altLang="en-US" sz="1050" b="1" dirty="0">
              <a:ea typeface="함초롬돋움"/>
              <a:cs typeface="Calibri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9800" y="579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CN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이윤임 </a:t>
            </a:r>
            <a:r>
              <a:rPr lang="en-US" altLang="zh-CN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luriluan@</a:t>
            </a:r>
            <a:r>
              <a:rPr lang="en-US" altLang="zh-CN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yuhan.ac.kr</a:t>
            </a:r>
            <a:endParaRPr lang="zh-CN" altLang="en-US" b="1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zh-CN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010-2747-6877</a:t>
            </a:r>
            <a:endParaRPr lang="zh-CN" altLang="en-US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B37C705-217D-4481-931F-3D7143F32999}"/>
              </a:ext>
            </a:extLst>
          </p:cNvPr>
          <p:cNvSpPr txBox="1">
            <a:spLocks/>
          </p:cNvSpPr>
          <p:nvPr/>
        </p:nvSpPr>
        <p:spPr>
          <a:xfrm>
            <a:off x="8077200" y="6356351"/>
            <a:ext cx="2133600" cy="365125"/>
          </a:xfrm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1400"/>
              <a:pPr algn="r"/>
              <a:t>2</a:t>
            </a:fld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1366406" y="425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FB48F9CF-B1C4-19BC-DE90-96F70FC807ED}"/>
              </a:ext>
            </a:extLst>
          </p:cNvPr>
          <p:cNvSpPr txBox="1"/>
          <p:nvPr/>
        </p:nvSpPr>
        <p:spPr>
          <a:xfrm>
            <a:off x="192088" y="909899"/>
            <a:ext cx="11807825" cy="636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오늘은 실습부터 시작하도록 하겠습니다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퀘스트 시나리오를 만들어서 시각적으로 보여지는 화면에 구성해 보겠습니다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8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49456"/>
              </p:ext>
            </p:extLst>
          </p:nvPr>
        </p:nvGraphicFramePr>
        <p:xfrm>
          <a:off x="2023198" y="1376219"/>
          <a:ext cx="8216206" cy="205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jog_key_1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없음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jog_end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itchFamily="50" charset="-127"/>
                          <a:ea typeface="맑은 고딕" pitchFamily="50" charset="-127"/>
                        </a:rPr>
                        <a:t>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itchFamily="50" charset="-127"/>
                          <a:ea typeface="맑은 고딕" pitchFamily="50" charset="-127"/>
                        </a:rPr>
                        <a:t>남극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itchFamily="50" charset="-127"/>
                          <a:ea typeface="맑은 고딕" pitchFamily="50" charset="-127"/>
                        </a:rPr>
                        <a:t>NPC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itchFamily="50" charset="-127"/>
                          <a:ea typeface="맑은 고딕" pitchFamily="50" charset="-127"/>
                        </a:rPr>
                        <a:t>산타클로스</a:t>
                      </a:r>
                      <a:r>
                        <a:rPr lang="en-US" altLang="ko-KR" sz="24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2400" dirty="0">
                          <a:latin typeface="맑은 고딕" pitchFamily="50" charset="-127"/>
                          <a:ea typeface="맑은 고딕" pitchFamily="50" charset="-127"/>
                        </a:rPr>
                        <a:t>지망생</a:t>
                      </a:r>
                      <a:r>
                        <a:rPr lang="en-US" altLang="ko-KR" sz="24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B37C705-217D-4481-931F-3D7143F32999}"/>
              </a:ext>
            </a:extLst>
          </p:cNvPr>
          <p:cNvSpPr txBox="1">
            <a:spLocks/>
          </p:cNvSpPr>
          <p:nvPr/>
        </p:nvSpPr>
        <p:spPr>
          <a:xfrm>
            <a:off x="8077200" y="6356351"/>
            <a:ext cx="2133600" cy="365125"/>
          </a:xfrm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9192030" y="5648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퀘스트 예시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카트라이더: 드리프트] No limits, all drift!">
            <a:extLst>
              <a:ext uri="{FF2B5EF4-FFF2-40B4-BE49-F238E27FC236}">
                <a16:creationId xmlns:a16="http://schemas.microsoft.com/office/drawing/2014/main" id="{76DAF610-DA23-49B7-99EA-1558E9B4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9505056" cy="534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C1CB8E-A831-4C8A-B437-BFBAA1BF8777}"/>
              </a:ext>
            </a:extLst>
          </p:cNvPr>
          <p:cNvSpPr/>
          <p:nvPr/>
        </p:nvSpPr>
        <p:spPr bwMode="auto">
          <a:xfrm>
            <a:off x="4009817" y="2081592"/>
            <a:ext cx="6133826" cy="310170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cap="flat" cmpd="sng" algn="ctr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C1916E-70F5-471F-B140-1D0FFA2A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7174" y="4682471"/>
            <a:ext cx="5643602" cy="33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산타 컨셉 PNG 일러스트 | 이미지 및 PSD 파일 | Pngtree에 무료 다운로드">
            <a:extLst>
              <a:ext uri="{FF2B5EF4-FFF2-40B4-BE49-F238E27FC236}">
                <a16:creationId xmlns:a16="http://schemas.microsoft.com/office/drawing/2014/main" id="{7123DB60-B3D2-4A80-B6BA-9E8ACFBD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4" y="2581077"/>
            <a:ext cx="2601857" cy="260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0E4D73-A3A6-499A-B419-FC494E300BDD}"/>
              </a:ext>
            </a:extLst>
          </p:cNvPr>
          <p:cNvSpPr/>
          <p:nvPr/>
        </p:nvSpPr>
        <p:spPr>
          <a:xfrm>
            <a:off x="4167174" y="2254681"/>
            <a:ext cx="5214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난처해 보이는 산타가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말을 걸어 본다</a:t>
            </a:r>
            <a:r>
              <a:rPr lang="en-US" altLang="ko-KR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무시한다</a:t>
            </a:r>
            <a:r>
              <a:rPr lang="en-US" altLang="ko-KR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크리스마스일러스트, 크리스마스, 크리스마스이름표, 이름표, 라벨, 사진,이미지,일러스트,캘리그라피 - sunf작가">
            <a:extLst>
              <a:ext uri="{FF2B5EF4-FFF2-40B4-BE49-F238E27FC236}">
                <a16:creationId xmlns:a16="http://schemas.microsoft.com/office/drawing/2014/main" id="{BF4A1CB7-CE8F-4492-8432-1212461CF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001068"/>
            <a:ext cx="1987169" cy="5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255958-A660-48EB-94D8-778C38968A79}"/>
              </a:ext>
            </a:extLst>
          </p:cNvPr>
          <p:cNvSpPr/>
          <p:nvPr/>
        </p:nvSpPr>
        <p:spPr>
          <a:xfrm>
            <a:off x="2482663" y="6356172"/>
            <a:ext cx="6709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번을 선택하면 산타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지망생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 말을 먼저 걸며 이벤트 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C406D-7A2B-495A-AE29-39A8632F317E}"/>
              </a:ext>
            </a:extLst>
          </p:cNvPr>
          <p:cNvSpPr/>
          <p:nvPr/>
        </p:nvSpPr>
        <p:spPr>
          <a:xfrm>
            <a:off x="1506414" y="2099397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곤란한 아이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00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카트라이더: 드리프트] No limits, all drift!">
            <a:extLst>
              <a:ext uri="{FF2B5EF4-FFF2-40B4-BE49-F238E27FC236}">
                <a16:creationId xmlns:a16="http://schemas.microsoft.com/office/drawing/2014/main" id="{76DAF610-DA23-49B7-99EA-1558E9B4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9505056" cy="534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C1CB8E-A831-4C8A-B437-BFBAA1BF8777}"/>
              </a:ext>
            </a:extLst>
          </p:cNvPr>
          <p:cNvSpPr/>
          <p:nvPr/>
        </p:nvSpPr>
        <p:spPr bwMode="auto">
          <a:xfrm>
            <a:off x="3994424" y="2113242"/>
            <a:ext cx="6133826" cy="310170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cap="flat" cmpd="sng" algn="ctr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C1916E-70F5-471F-B140-1D0FFA2A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7174" y="4682471"/>
            <a:ext cx="5643602" cy="33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산타 컨셉 PNG 일러스트 | 이미지 및 PSD 파일 | Pngtree에 무료 다운로드">
            <a:extLst>
              <a:ext uri="{FF2B5EF4-FFF2-40B4-BE49-F238E27FC236}">
                <a16:creationId xmlns:a16="http://schemas.microsoft.com/office/drawing/2014/main" id="{7123DB60-B3D2-4A80-B6BA-9E8ACFBD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4" y="2581077"/>
            <a:ext cx="2601857" cy="260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0E4D73-A3A6-499A-B419-FC494E300BDD}"/>
              </a:ext>
            </a:extLst>
          </p:cNvPr>
          <p:cNvSpPr/>
          <p:nvPr/>
        </p:nvSpPr>
        <p:spPr>
          <a:xfrm>
            <a:off x="4167174" y="2276872"/>
            <a:ext cx="52149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아이들에게 줘야할 선물 보따리를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로두마니가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가져가 버렸어 나와 같이 찾아 줄 수 있을까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r>
              <a:rPr lang="en-US" altLang="ko-KR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도와준다 </a:t>
            </a:r>
            <a:endParaRPr lang="en-US" altLang="ko-KR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도와준다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크리스마스일러스트, 크리스마스, 크리스마스이름표, 이름표, 라벨, 사진,이미지,일러스트,캘리그라피 - sunf작가">
            <a:extLst>
              <a:ext uri="{FF2B5EF4-FFF2-40B4-BE49-F238E27FC236}">
                <a16:creationId xmlns:a16="http://schemas.microsoft.com/office/drawing/2014/main" id="{EAA2380E-B1C3-4C32-9474-75EBD6C61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001068"/>
            <a:ext cx="1987169" cy="5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FDE462-8621-4AD1-A997-D1A016338F21}"/>
              </a:ext>
            </a:extLst>
          </p:cNvPr>
          <p:cNvSpPr/>
          <p:nvPr/>
        </p:nvSpPr>
        <p:spPr>
          <a:xfrm>
            <a:off x="1506414" y="2099397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산타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지망생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158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카트라이더: 드리프트] No limits, all drift!">
            <a:extLst>
              <a:ext uri="{FF2B5EF4-FFF2-40B4-BE49-F238E27FC236}">
                <a16:creationId xmlns:a16="http://schemas.microsoft.com/office/drawing/2014/main" id="{76DAF610-DA23-49B7-99EA-1558E9B4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9505056" cy="534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C1CB8E-A831-4C8A-B437-BFBAA1BF8777}"/>
              </a:ext>
            </a:extLst>
          </p:cNvPr>
          <p:cNvSpPr/>
          <p:nvPr/>
        </p:nvSpPr>
        <p:spPr bwMode="auto">
          <a:xfrm>
            <a:off x="3994424" y="2113242"/>
            <a:ext cx="6133826" cy="310170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cap="flat" cmpd="sng" algn="ctr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C1916E-70F5-471F-B140-1D0FFA2A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7174" y="4682471"/>
            <a:ext cx="5643602" cy="33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산타 컨셉 PNG 일러스트 | 이미지 및 PSD 파일 | Pngtree에 무료 다운로드">
            <a:extLst>
              <a:ext uri="{FF2B5EF4-FFF2-40B4-BE49-F238E27FC236}">
                <a16:creationId xmlns:a16="http://schemas.microsoft.com/office/drawing/2014/main" id="{7123DB60-B3D2-4A80-B6BA-9E8ACFBD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4" y="2581077"/>
            <a:ext cx="2601857" cy="260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0E4D73-A3A6-499A-B419-FC494E300BDD}"/>
              </a:ext>
            </a:extLst>
          </p:cNvPr>
          <p:cNvSpPr/>
          <p:nvPr/>
        </p:nvSpPr>
        <p:spPr>
          <a:xfrm>
            <a:off x="4167174" y="2276872"/>
            <a:ext cx="52149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곧 있으면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로두마니는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말을을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떠나고 말아 내 순록들과 같이 선물을 되찾아 와줘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좋아 나만 믿어</a:t>
            </a:r>
            <a:endParaRPr lang="en-US" altLang="ko-KR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순록과 함께 출발한다</a:t>
            </a:r>
            <a:r>
              <a:rPr lang="en-US" altLang="ko-KR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 descr="크리스마스일러스트, 크리스마스, 크리스마스이름표, 이름표, 라벨, 사진,이미지,일러스트,캘리그라피 - sunf작가">
            <a:extLst>
              <a:ext uri="{FF2B5EF4-FFF2-40B4-BE49-F238E27FC236}">
                <a16:creationId xmlns:a16="http://schemas.microsoft.com/office/drawing/2014/main" id="{337AC4BE-413E-4542-999B-AE7D5C1FB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001068"/>
            <a:ext cx="1987169" cy="5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9E00C2-DA9A-42C0-A0CB-4D23B1BD7423}"/>
              </a:ext>
            </a:extLst>
          </p:cNvPr>
          <p:cNvSpPr/>
          <p:nvPr/>
        </p:nvSpPr>
        <p:spPr>
          <a:xfrm>
            <a:off x="1506414" y="2099397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산타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지망생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913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카트라이더: 드리프트] No limits, all drift!">
            <a:extLst>
              <a:ext uri="{FF2B5EF4-FFF2-40B4-BE49-F238E27FC236}">
                <a16:creationId xmlns:a16="http://schemas.microsoft.com/office/drawing/2014/main" id="{76DAF610-DA23-49B7-99EA-1558E9B4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9505056" cy="534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C1CB8E-A831-4C8A-B437-BFBAA1BF8777}"/>
              </a:ext>
            </a:extLst>
          </p:cNvPr>
          <p:cNvSpPr/>
          <p:nvPr/>
        </p:nvSpPr>
        <p:spPr bwMode="auto">
          <a:xfrm>
            <a:off x="3994424" y="2113242"/>
            <a:ext cx="6133826" cy="310170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cap="flat" cmpd="sng" algn="ctr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C1916E-70F5-471F-B140-1D0FFA2A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7174" y="4682471"/>
            <a:ext cx="5643602" cy="33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산타 컨셉 PNG 일러스트 | 이미지 및 PSD 파일 | Pngtree에 무료 다운로드">
            <a:extLst>
              <a:ext uri="{FF2B5EF4-FFF2-40B4-BE49-F238E27FC236}">
                <a16:creationId xmlns:a16="http://schemas.microsoft.com/office/drawing/2014/main" id="{7123DB60-B3D2-4A80-B6BA-9E8ACFBD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4" y="2581077"/>
            <a:ext cx="2601857" cy="260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0E4D73-A3A6-499A-B419-FC494E300BDD}"/>
              </a:ext>
            </a:extLst>
          </p:cNvPr>
          <p:cNvSpPr/>
          <p:nvPr/>
        </p:nvSpPr>
        <p:spPr>
          <a:xfrm>
            <a:off x="4167174" y="2276872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고마워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선물을 찾아와주면 아이들도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기뻐할거야</a:t>
            </a:r>
            <a:endParaRPr lang="ko-KR" altLang="en-US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 descr="크리스마스일러스트, 크리스마스, 크리스마스이름표, 이름표, 라벨, 사진,이미지,일러스트,캘리그라피 - sunf작가">
            <a:extLst>
              <a:ext uri="{FF2B5EF4-FFF2-40B4-BE49-F238E27FC236}">
                <a16:creationId xmlns:a16="http://schemas.microsoft.com/office/drawing/2014/main" id="{EF10E77A-D2F4-41A1-B45B-14C2B4EC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001068"/>
            <a:ext cx="1987169" cy="5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2963C4-03A9-4960-AB1E-F015BF804753}"/>
              </a:ext>
            </a:extLst>
          </p:cNvPr>
          <p:cNvSpPr/>
          <p:nvPr/>
        </p:nvSpPr>
        <p:spPr>
          <a:xfrm>
            <a:off x="1506414" y="2099397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산타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지망생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15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카트라이더: 드리프트] No limits, all drift!">
            <a:extLst>
              <a:ext uri="{FF2B5EF4-FFF2-40B4-BE49-F238E27FC236}">
                <a16:creationId xmlns:a16="http://schemas.microsoft.com/office/drawing/2014/main" id="{76DAF610-DA23-49B7-99EA-1558E9B4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9505056" cy="534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C1CB8E-A831-4C8A-B437-BFBAA1BF8777}"/>
              </a:ext>
            </a:extLst>
          </p:cNvPr>
          <p:cNvSpPr/>
          <p:nvPr/>
        </p:nvSpPr>
        <p:spPr bwMode="auto">
          <a:xfrm>
            <a:off x="3825861" y="980728"/>
            <a:ext cx="6734635" cy="4234222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cap="flat" cmpd="sng" algn="ctr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C1916E-70F5-471F-B140-1D0FFA2A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7174" y="4682471"/>
            <a:ext cx="5643602" cy="33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산타 컨셉 PNG 일러스트 | 이미지 및 PSD 파일 | Pngtree에 무료 다운로드">
            <a:extLst>
              <a:ext uri="{FF2B5EF4-FFF2-40B4-BE49-F238E27FC236}">
                <a16:creationId xmlns:a16="http://schemas.microsoft.com/office/drawing/2014/main" id="{7123DB60-B3D2-4A80-B6BA-9E8ACFBD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4" y="2581077"/>
            <a:ext cx="2601857" cy="260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0E4D73-A3A6-499A-B419-FC494E300BDD}"/>
              </a:ext>
            </a:extLst>
          </p:cNvPr>
          <p:cNvSpPr/>
          <p:nvPr/>
        </p:nvSpPr>
        <p:spPr>
          <a:xfrm>
            <a:off x="4167174" y="2276872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AE61A-CEDE-4FAB-A537-02E3F2CB4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339" y="4571987"/>
            <a:ext cx="1908596" cy="557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9C6BEB-AB3D-4284-8BAF-7EA84EC6ACC3}"/>
              </a:ext>
            </a:extLst>
          </p:cNvPr>
          <p:cNvSpPr txBox="1"/>
          <p:nvPr/>
        </p:nvSpPr>
        <p:spPr>
          <a:xfrm>
            <a:off x="4169661" y="1542225"/>
            <a:ext cx="52613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CCC00"/>
                </a:solidFill>
                <a:latin typeface="맑은 고딕" pitchFamily="50" charset="-127"/>
                <a:ea typeface="맑은 고딕" pitchFamily="50" charset="-127"/>
              </a:rPr>
              <a:t>Lv.12 </a:t>
            </a:r>
            <a:r>
              <a:rPr lang="ko-KR" altLang="en-US" b="1" dirty="0">
                <a:solidFill>
                  <a:srgbClr val="CCCC00"/>
                </a:solidFill>
                <a:latin typeface="맑은 고딕" pitchFamily="50" charset="-127"/>
                <a:ea typeface="맑은 고딕" pitchFamily="50" charset="-127"/>
              </a:rPr>
              <a:t>게살요리 만들기</a:t>
            </a:r>
            <a:endParaRPr lang="en-US" altLang="ko-KR" b="1" dirty="0">
              <a:solidFill>
                <a:srgbClr val="CCCC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/>
          </a:p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로두마니에게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빼앗긴 선물을 되찾아 와야 합니다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붉은코의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루돌프를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타고 북쪽 마을로 찾아가세요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루돌프</a:t>
            </a:r>
            <a:r>
              <a:rPr lang="ko-KR" altLang="en-US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탑승법</a:t>
            </a:r>
            <a:r>
              <a:rPr lang="ko-KR" altLang="en-US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익히기</a:t>
            </a:r>
            <a:endParaRPr lang="en-US" altLang="ko-KR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퀘스트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보상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붉은 코의 루돌프    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산타지망생의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코트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 descr="크리스마스일러스트, 크리스마스, 크리스마스이름표, 이름표, 라벨, 사진,이미지,일러스트,캘리그라피 - sunf작가">
            <a:extLst>
              <a:ext uri="{FF2B5EF4-FFF2-40B4-BE49-F238E27FC236}">
                <a16:creationId xmlns:a16="http://schemas.microsoft.com/office/drawing/2014/main" id="{9D723239-78F6-441B-8AC2-B1C36D761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001068"/>
            <a:ext cx="1987169" cy="5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275158-0574-444A-A3AB-B2C84B2475FF}"/>
              </a:ext>
            </a:extLst>
          </p:cNvPr>
          <p:cNvSpPr/>
          <p:nvPr/>
        </p:nvSpPr>
        <p:spPr>
          <a:xfrm>
            <a:off x="1506414" y="2099397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산타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지망생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434793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6033</TotalTime>
  <Words>193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함초롬돋움</vt:lpstr>
      <vt:lpstr>Arial</vt:lpstr>
      <vt:lpstr>디자인 사용자 지정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잡코리아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캠퍼스몬</dc:creator>
  <dc:description>본 파일의 사용은 저작권법에 의하여 보호되고 있습니다. 사이트에 공시된 허락없는 재판매는 엄격히 금지되어 있습니다.</dc:description>
  <cp:lastModifiedBy>YUHAN</cp:lastModifiedBy>
  <cp:revision>276</cp:revision>
  <dcterms:created xsi:type="dcterms:W3CDTF">2006-01-06T04:37:59Z</dcterms:created>
  <dcterms:modified xsi:type="dcterms:W3CDTF">2024-09-30T01:56:02Z</dcterms:modified>
</cp:coreProperties>
</file>