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8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6" r:id="rId23"/>
    <p:sldId id="261" r:id="rId24"/>
    <p:sldId id="264" r:id="rId25"/>
    <p:sldId id="265" r:id="rId26"/>
    <p:sldId id="26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9" Type="http://schemas.openxmlformats.org/officeDocument/2006/relationships/viewProps" Target="viewProps.xml"></Relationship><Relationship Id="rId30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4" Type="http://schemas.openxmlformats.org/officeDocument/2006/relationships/image" Target="../media/fImage2180224841.png"></Relationship><Relationship Id="rId5" Type="http://schemas.openxmlformats.org/officeDocument/2006/relationships/image" Target="../media/fImage21802488467.png"></Relationship><Relationship Id="rId6" Type="http://schemas.openxmlformats.org/officeDocument/2006/relationships/image" Target="../media/fImage218022216334.png"></Relationship><Relationship Id="rId7" Type="http://schemas.openxmlformats.org/officeDocument/2006/relationships/image" Target="../media/fImage218022476500.png"></Relationship><Relationship Id="rId8" Type="http://schemas.openxmlformats.org/officeDocument/2006/relationships/image" Target="../media/fImage218022499169.png"></Relationship><Relationship Id="rId9" Type="http://schemas.openxmlformats.org/officeDocument/2006/relationships/image" Target="../media/fImage218022505724.png"></Relationship><Relationship Id="rId10" Type="http://schemas.openxmlformats.org/officeDocument/2006/relationships/image" Target="../media/fImage218022511478.png"></Relationship><Relationship Id="rId1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09042689358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04371386962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32511754464.png"></Relationship><Relationship Id="rId3" Type="http://schemas.openxmlformats.org/officeDocument/2006/relationships/image" Target="../media/fImage304371775705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32511998145.png"></Relationship><Relationship Id="rId3" Type="http://schemas.openxmlformats.org/officeDocument/2006/relationships/image" Target="../media/fImage304372013281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117" descr="C:/Users/gabur/AppData/Roaming/PolarisOffice/ETemp/16540_8504360/fImage21802248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00000">
            <a:off x="4347845" y="757555"/>
            <a:ext cx="1639570" cy="686435"/>
          </a:xfrm>
          <a:prstGeom prst="rect"/>
          <a:noFill/>
        </p:spPr>
      </p:pic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-1530350" y="2504440"/>
            <a:ext cx="9145270" cy="2388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WebMess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-2705100" y="4930775"/>
            <a:ext cx="9145270" cy="16567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장은ㅅ</a:t>
            </a:r>
            <a:endParaRPr lang="ko-KR" altLang="en-US"/>
          </a:p>
        </p:txBody>
      </p:sp>
      <p:pic>
        <p:nvPicPr>
          <p:cNvPr id="5" name="그림 1" descr="C:/Users/gabur/AppData/Roaming/PolarisOffice/ETemp/16540_8504360/fImage2180248846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99540" y="3352800"/>
            <a:ext cx="1639570" cy="686435"/>
          </a:xfrm>
          <a:prstGeom prst="rect"/>
          <a:noFill/>
        </p:spPr>
      </p:pic>
      <p:pic>
        <p:nvPicPr>
          <p:cNvPr id="6" name="그림 110" descr="C:/Users/gabur/AppData/Roaming/PolarisOffice/ETemp/16540_8504360/fImage2180222163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">
            <a:off x="4709795" y="2124075"/>
            <a:ext cx="6558915" cy="2739390"/>
          </a:xfrm>
          <a:prstGeom prst="rect"/>
          <a:solidFill>
            <a:srgbClr val="EDEDED"/>
          </a:solidFill>
          <a:ln w="190500" cap="rnd" cmpd="sng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sx="100000" sy="100000" blurRad="50038" dist="0" dir="0" rotWithShape="0" algn="tl">
              <a:srgbClr val="000000">
                <a:alpha val="41000"/>
              </a:srgbClr>
            </a:outerShdw>
          </a:effectLst>
          <a:scene3d>
            <a:camera prst="orthographicFront"/>
            <a:lightRig rig="threePt" dir="t"/>
          </a:scene3d>
          <a:sp3d>
            <a:bevelT w="50800" h="12700" prst="circle"/>
            <a:bevelB w="0" h="0" prst="circle"/>
          </a:sp3d>
        </p:spPr>
      </p:pic>
      <p:pic>
        <p:nvPicPr>
          <p:cNvPr id="7" name="그림 116" descr="C:/Users/gabur/AppData/Roaming/PolarisOffice/ETemp/16540_8504360/fImage218022476500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0000">
            <a:off x="2519045" y="1252855"/>
            <a:ext cx="1639570" cy="686435"/>
          </a:xfrm>
          <a:prstGeom prst="rect"/>
          <a:noFill/>
        </p:spPr>
      </p:pic>
      <p:pic>
        <p:nvPicPr>
          <p:cNvPr id="9" name="그림 118" descr="C:/Users/gabur/AppData/Roaming/PolarisOffice/ETemp/16540_8504360/fImage21802249916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0000">
            <a:off x="6724650" y="4763135"/>
            <a:ext cx="1639570" cy="686435"/>
          </a:xfrm>
          <a:prstGeom prst="rect"/>
          <a:noFill/>
        </p:spPr>
      </p:pic>
      <p:pic>
        <p:nvPicPr>
          <p:cNvPr id="10" name="그림 119" descr="C:/Users/gabur/AppData/Roaming/PolarisOffice/ETemp/16540_8504360/fImage21802250572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40000">
            <a:off x="8896350" y="2048510"/>
            <a:ext cx="1639570" cy="686435"/>
          </a:xfrm>
          <a:prstGeom prst="rect"/>
          <a:noFill/>
        </p:spPr>
      </p:pic>
      <p:pic>
        <p:nvPicPr>
          <p:cNvPr id="11" name="그림 120" descr="C:/Users/gabur/AppData/Roaming/PolarisOffice/ETemp/16540_8504360/fImage218022511478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0000">
            <a:off x="7586980" y="440055"/>
            <a:ext cx="2584450" cy="107188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개요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기능 설명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화면 설계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DB 설계(예정)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개요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 rot="0">
            <a:off x="909955" y="1897380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동접자들이 화면에 표시되고, 전체 채팅이 있다.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동접자에게 채팅을 보내거나 친구로 등록할 수 있다.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전체 채팅이 아닌 채팅은 메시지로 저장되며, 읽지 않았다면 저장된다.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이 정도?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상세 기능 설명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동접자 확인하기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동접자와 채팅하기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동접자에게 채팅/친구 추가하기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친구 확인하기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내 채팅 목록 확인하기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익명 채팅( 넣을까 고민중 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레이아웃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grpSp>
        <p:nvGrpSpPr>
          <p:cNvPr id="6" name="그룹 128"/>
          <p:cNvGrpSpPr/>
          <p:nvPr/>
        </p:nvGrpSpPr>
        <p:grpSpPr>
          <a:xfrm rot="0">
            <a:off x="835025" y="1419860"/>
            <a:ext cx="9958705" cy="5233035"/>
            <a:chOff x="835025" y="1419860"/>
            <a:chExt cx="9958705" cy="5233035"/>
          </a:xfrm>
        </p:grpSpPr>
        <p:sp>
          <p:nvSpPr>
            <p:cNvPr id="5" name="도형 127"/>
            <p:cNvSpPr>
              <a:spLocks/>
            </p:cNvSpPr>
            <p:nvPr/>
          </p:nvSpPr>
          <p:spPr>
            <a:xfrm rot="0">
              <a:off x="835025" y="1419860"/>
              <a:ext cx="9958705" cy="5233035"/>
            </a:xfrm>
            <a:prstGeom prst="rect"/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pic>
          <p:nvPicPr>
            <p:cNvPr id="4" name="그림 125" descr="C:/Users/gabur/AppData/Roaming/PolarisOffice/ETemp/16540_8504360/fImage309042689358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1419225" y="1828800"/>
              <a:ext cx="8030210" cy="4506595"/>
            </a:xfrm>
            <a:prstGeom prst="rect"/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28"/>
          <p:cNvGrpSpPr/>
          <p:nvPr/>
        </p:nvGrpSpPr>
        <p:grpSpPr>
          <a:xfrm rot="0">
            <a:off x="673100" y="1286510"/>
            <a:ext cx="9958705" cy="5233035"/>
            <a:chOff x="673100" y="1286510"/>
            <a:chExt cx="9958705" cy="5233035"/>
          </a:xfrm>
        </p:grpSpPr>
        <p:sp>
          <p:nvSpPr>
            <p:cNvPr id="5" name="도형 3"/>
            <p:cNvSpPr>
              <a:spLocks/>
            </p:cNvSpPr>
            <p:nvPr/>
          </p:nvSpPr>
          <p:spPr>
            <a:xfrm rot="0">
              <a:off x="673100" y="1286510"/>
              <a:ext cx="9958705" cy="5233035"/>
            </a:xfrm>
            <a:prstGeom prst="rect"/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pic>
          <p:nvPicPr>
            <p:cNvPr id="13" name="그림 27" descr="C:/Users/gabur/AppData/Roaming/PolarisOffice/ETemp/16540_8504360/fImage304371386962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1514475" y="1657350"/>
              <a:ext cx="8277860" cy="4625975"/>
            </a:xfrm>
            <a:prstGeom prst="rect"/>
            <a:noFill/>
          </p:spPr>
        </p:pic>
      </p:grpSp>
      <p:sp>
        <p:nvSpPr>
          <p:cNvPr id="7" name="도형 7"/>
          <p:cNvSpPr>
            <a:spLocks/>
          </p:cNvSpPr>
          <p:nvPr/>
        </p:nvSpPr>
        <p:spPr>
          <a:xfrm rot="0">
            <a:off x="7257415" y="2362200"/>
            <a:ext cx="1982470" cy="3905885"/>
          </a:xfrm>
          <a:prstGeom prst="rect"/>
          <a:solidFill>
            <a:srgbClr val="FFFF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10"/>
          <p:cNvSpPr>
            <a:spLocks/>
          </p:cNvSpPr>
          <p:nvPr/>
        </p:nvSpPr>
        <p:spPr>
          <a:xfrm rot="0">
            <a:off x="3552825" y="1695450"/>
            <a:ext cx="3324225" cy="4572635"/>
          </a:xfrm>
          <a:prstGeom prst="rect"/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13"/>
          <p:cNvSpPr txBox="1">
            <a:spLocks/>
          </p:cNvSpPr>
          <p:nvPr/>
        </p:nvSpPr>
        <p:spPr>
          <a:xfrm rot="0">
            <a:off x="7257415" y="2409825"/>
            <a:ext cx="1991360" cy="320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내 채팅 리스트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메인화면</a:t>
            </a:r>
            <a:endParaRPr lang="ko-KR" altLang="en-US"/>
          </a:p>
        </p:txBody>
      </p:sp>
      <p:sp>
        <p:nvSpPr>
          <p:cNvPr id="15" name="텍스트 상자 40"/>
          <p:cNvSpPr txBox="1">
            <a:spLocks/>
          </p:cNvSpPr>
          <p:nvPr/>
        </p:nvSpPr>
        <p:spPr>
          <a:xfrm rot="0">
            <a:off x="3566795" y="1691005"/>
            <a:ext cx="199136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현재 채팅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6" name="도형 41"/>
          <p:cNvSpPr>
            <a:spLocks/>
          </p:cNvSpPr>
          <p:nvPr/>
        </p:nvSpPr>
        <p:spPr>
          <a:xfrm rot="0">
            <a:off x="3609975" y="5715000"/>
            <a:ext cx="2772410" cy="38163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한심하다 ........................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43"/>
          <p:cNvSpPr>
            <a:spLocks/>
          </p:cNvSpPr>
          <p:nvPr/>
        </p:nvSpPr>
        <p:spPr>
          <a:xfrm rot="0">
            <a:off x="6448425" y="5705475"/>
            <a:ext cx="381635" cy="391160"/>
          </a:xfrm>
          <a:prstGeom prst="round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46"/>
          <p:cNvSpPr txBox="1">
            <a:spLocks/>
          </p:cNvSpPr>
          <p:nvPr/>
        </p:nvSpPr>
        <p:spPr>
          <a:xfrm rot="0">
            <a:off x="3552825" y="2590800"/>
            <a:ext cx="15817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뭐 먹냐?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47"/>
          <p:cNvSpPr txBox="1">
            <a:spLocks/>
          </p:cNvSpPr>
          <p:nvPr/>
        </p:nvSpPr>
        <p:spPr>
          <a:xfrm rot="0">
            <a:off x="3548380" y="3357880"/>
            <a:ext cx="24434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신라면 블랙 큰컵</a:t>
            </a:r>
            <a:endParaRPr lang="ko-KR" altLang="en-US" sz="1800">
              <a:solidFill>
                <a:schemeClr val="accent4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49"/>
          <p:cNvSpPr txBox="1">
            <a:spLocks/>
          </p:cNvSpPr>
          <p:nvPr/>
        </p:nvSpPr>
        <p:spPr>
          <a:xfrm rot="0">
            <a:off x="3553460" y="2962910"/>
            <a:ext cx="187642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solidFill>
                  <a:srgbClr val="006666"/>
                </a:solidFill>
                <a:latin typeface="맑은 고딕" charset="0"/>
                <a:ea typeface="맑은 고딕" charset="0"/>
              </a:rPr>
              <a:t>갈릭 스파게티</a:t>
            </a:r>
            <a:endParaRPr lang="ko-KR" altLang="en-US" sz="1800">
              <a:solidFill>
                <a:srgbClr val="00666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50"/>
          <p:cNvSpPr txBox="1">
            <a:spLocks/>
          </p:cNvSpPr>
          <p:nvPr/>
        </p:nvSpPr>
        <p:spPr>
          <a:xfrm rot="0">
            <a:off x="3552825" y="4200525"/>
            <a:ext cx="21437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solidFill>
                  <a:schemeClr val="tx1">
                    <a:lumMod val="95000"/>
                    <a:lumOff val="5000"/>
                  </a:schemeClr>
                </a:solidFill>
                <a:latin typeface="맑은 고딕" charset="0"/>
                <a:ea typeface="맑은 고딕" charset="0"/>
              </a:rPr>
              <a:t>알아서 뭐하게</a:t>
            </a:r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51"/>
          <p:cNvSpPr txBox="1">
            <a:spLocks/>
          </p:cNvSpPr>
          <p:nvPr/>
        </p:nvSpPr>
        <p:spPr>
          <a:xfrm rot="0">
            <a:off x="3552825" y="4600575"/>
            <a:ext cx="17913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몰라 이새기야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52"/>
          <p:cNvSpPr txBox="1">
            <a:spLocks/>
          </p:cNvSpPr>
          <p:nvPr/>
        </p:nvSpPr>
        <p:spPr>
          <a:xfrm rot="0">
            <a:off x="3552825" y="4991100"/>
            <a:ext cx="15817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solidFill>
                  <a:srgbClr val="0611F2"/>
                </a:solidFill>
                <a:latin typeface="맑은 고딕" charset="0"/>
                <a:ea typeface="맑은 고딕" charset="0"/>
              </a:rPr>
              <a:t>ㅋㅋㅄ</a:t>
            </a:r>
            <a:endParaRPr lang="ko-KR" altLang="en-US">
              <a:solidFill>
                <a:srgbClr val="0611F2"/>
              </a:solidFill>
            </a:endParaRPr>
          </a:p>
        </p:txBody>
      </p:sp>
      <p:sp>
        <p:nvSpPr>
          <p:cNvPr id="24" name="도형 54"/>
          <p:cNvSpPr>
            <a:spLocks/>
          </p:cNvSpPr>
          <p:nvPr/>
        </p:nvSpPr>
        <p:spPr>
          <a:xfrm rot="0">
            <a:off x="7258050" y="2743200"/>
            <a:ext cx="2000885" cy="886460"/>
          </a:xfrm>
          <a:prstGeom prst="rect"/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전체 채팅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>
                <a:latin typeface="맑은 고딕" charset="0"/>
                <a:ea typeface="맑은 고딕" charset="0"/>
              </a:rPr>
              <a:t>민석, 민규, 민지</a:t>
            </a:r>
            <a:endParaRPr lang="ko-KR" altLang="en-US" sz="1000"/>
          </a:p>
        </p:txBody>
      </p:sp>
      <p:sp>
        <p:nvSpPr>
          <p:cNvPr id="27" name="텍스트 상자 57"/>
          <p:cNvSpPr txBox="1">
            <a:spLocks/>
          </p:cNvSpPr>
          <p:nvPr/>
        </p:nvSpPr>
        <p:spPr>
          <a:xfrm rot="0">
            <a:off x="3857625" y="3714750"/>
            <a:ext cx="31153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solidFill>
                  <a:schemeClr val="bg1">
                    <a:lumMod val="85000"/>
                    <a:lumOff val="0"/>
                  </a:schemeClr>
                </a:solidFill>
                <a:latin typeface="맑은 고딕" charset="0"/>
                <a:ea typeface="맑은 고딕" charset="0"/>
              </a:rPr>
              <a:t>간장게장에 햄버거 먹고있음</a:t>
            </a:r>
            <a:endParaRPr lang="ko-KR" altLang="en-US" sz="1800">
              <a:solidFill>
                <a:schemeClr val="bg1">
                  <a:lumMod val="8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58"/>
          <p:cNvSpPr>
            <a:spLocks/>
          </p:cNvSpPr>
          <p:nvPr/>
        </p:nvSpPr>
        <p:spPr>
          <a:xfrm rot="0">
            <a:off x="7258050" y="1952625"/>
            <a:ext cx="1638935" cy="286385"/>
          </a:xfrm>
          <a:prstGeom prst="rect"/>
          <a:solidFill>
            <a:schemeClr val="bg1">
              <a:lumMod val="9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61"/>
          <p:cNvSpPr>
            <a:spLocks/>
          </p:cNvSpPr>
          <p:nvPr/>
        </p:nvSpPr>
        <p:spPr>
          <a:xfrm rot="0">
            <a:off x="8972550" y="1971675"/>
            <a:ext cx="276860" cy="2482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62"/>
          <p:cNvSpPr txBox="1">
            <a:spLocks/>
          </p:cNvSpPr>
          <p:nvPr/>
        </p:nvSpPr>
        <p:spPr>
          <a:xfrm rot="0">
            <a:off x="4238625" y="381000"/>
            <a:ext cx="41059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DB에 메시지를 저장할지는 모르겠다.. 사양에 따라서..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63"/>
          <p:cNvCxnSpPr/>
          <p:nvPr/>
        </p:nvCxnSpPr>
        <p:spPr>
          <a:xfrm rot="0" flipV="1">
            <a:off x="4457700" y="1104900"/>
            <a:ext cx="267335" cy="72453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93"/>
          <p:cNvCxnSpPr/>
          <p:nvPr/>
        </p:nvCxnSpPr>
        <p:spPr>
          <a:xfrm rot="0" flipV="1">
            <a:off x="9086850" y="2990850"/>
            <a:ext cx="543560" cy="191135"/>
          </a:xfrm>
          <a:prstGeom prst="straightConnector1"/>
          <a:ln w="158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98"/>
          <p:cNvSpPr txBox="1">
            <a:spLocks/>
          </p:cNvSpPr>
          <p:nvPr/>
        </p:nvSpPr>
        <p:spPr>
          <a:xfrm rot="0">
            <a:off x="9572625" y="2657475"/>
            <a:ext cx="22961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항상 있음(지우기X)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121"/>
          <p:cNvSpPr>
            <a:spLocks/>
          </p:cNvSpPr>
          <p:nvPr/>
        </p:nvSpPr>
        <p:spPr>
          <a:xfrm rot="0">
            <a:off x="7267575" y="3905250"/>
            <a:ext cx="1981835" cy="972185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124"/>
          <p:cNvSpPr>
            <a:spLocks/>
          </p:cNvSpPr>
          <p:nvPr/>
        </p:nvSpPr>
        <p:spPr>
          <a:xfrm rot="0">
            <a:off x="7253605" y="4891405"/>
            <a:ext cx="1981835" cy="972185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멤버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Picture " descr="C:/Users/gabur/AppData/Roaming/PolarisOffice/ETemp/16540_8504360/fImage13251175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29715" y="1826895"/>
            <a:ext cx="8009255" cy="4519295"/>
          </a:xfrm>
          <a:prstGeom prst="rect"/>
          <a:noFill/>
        </p:spPr>
      </p:pic>
      <p:grpSp>
        <p:nvGrpSpPr>
          <p:cNvPr id="14" name="Group 5"/>
          <p:cNvGrpSpPr/>
          <p:nvPr/>
        </p:nvGrpSpPr>
        <p:grpSpPr>
          <a:xfrm rot="0">
            <a:off x="673100" y="1286510"/>
            <a:ext cx="9958705" cy="5233035"/>
            <a:chOff x="673100" y="1286510"/>
            <a:chExt cx="9958705" cy="5233035"/>
          </a:xfrm>
        </p:grpSpPr>
        <p:sp>
          <p:nvSpPr>
            <p:cNvPr id="15" name="Rect 0"/>
            <p:cNvSpPr>
              <a:spLocks/>
            </p:cNvSpPr>
            <p:nvPr/>
          </p:nvSpPr>
          <p:spPr>
            <a:xfrm rot="0">
              <a:off x="673100" y="1286510"/>
              <a:ext cx="9958705" cy="5233035"/>
            </a:xfrm>
            <a:prstGeom prst="rect"/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pic>
          <p:nvPicPr>
            <p:cNvPr id="16" name="Picture " descr="C:/Users/gabur/AppData/Roaming/PolarisOffice/ETemp/16540_8504360/fImage304371775705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1514475" y="1657350"/>
              <a:ext cx="8277860" cy="4625975"/>
            </a:xfrm>
            <a:prstGeom prst="rect"/>
            <a:noFill/>
          </p:spPr>
        </p:pic>
      </p:grpSp>
      <p:sp>
        <p:nvSpPr>
          <p:cNvPr id="17" name="Rect 0"/>
          <p:cNvSpPr>
            <a:spLocks/>
          </p:cNvSpPr>
          <p:nvPr/>
        </p:nvSpPr>
        <p:spPr>
          <a:xfrm rot="0">
            <a:off x="3619500" y="1676400"/>
            <a:ext cx="3524885" cy="4601210"/>
          </a:xfrm>
          <a:prstGeom prst="rect"/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7447915" y="1698625"/>
            <a:ext cx="1982470" cy="4569460"/>
          </a:xfrm>
          <a:prstGeom prst="rect"/>
          <a:solidFill>
            <a:srgbClr val="FFFF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3752850" y="1781175"/>
            <a:ext cx="2715260" cy="286385"/>
          </a:xfrm>
          <a:prstGeom prst="rect"/>
          <a:solidFill>
            <a:schemeClr val="bg1">
              <a:lumMod val="9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6581775" y="1781175"/>
            <a:ext cx="391160" cy="2768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3705225" y="2324100"/>
            <a:ext cx="3353435" cy="762635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최민수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>
                <a:latin typeface="맑은 고딕" charset="0"/>
                <a:ea typeface="맑은 고딕" charset="0"/>
              </a:rPr>
              <a:t>계란후라이 성애자ㅋ</a:t>
            </a:r>
            <a:endParaRPr lang="ko-KR" altLang="en-US" sz="1000"/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3700780" y="3129280"/>
            <a:ext cx="3353435" cy="762635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최민수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>
                <a:latin typeface="맑은 고딕" charset="0"/>
                <a:ea typeface="맑은 고딕" charset="0"/>
              </a:rPr>
              <a:t>계란후라이 성애자ㅋ</a:t>
            </a:r>
            <a:endParaRPr lang="ko-KR" altLang="en-US" sz="1000"/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3700780" y="3967480"/>
            <a:ext cx="3353435" cy="762635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최민수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>
                <a:latin typeface="맑은 고딕" charset="0"/>
                <a:ea typeface="맑은 고딕" charset="0"/>
              </a:rPr>
              <a:t>계란후라이 성애자ㅋ</a:t>
            </a:r>
            <a:endParaRPr lang="ko-KR" altLang="en-US" sz="1000"/>
          </a:p>
        </p:txBody>
      </p:sp>
      <p:cxnSp>
        <p:nvCxnSpPr>
          <p:cNvPr id="24" name="Rect 0"/>
          <p:cNvCxnSpPr/>
          <p:nvPr/>
        </p:nvCxnSpPr>
        <p:spPr>
          <a:xfrm rot="0" flipV="1">
            <a:off x="3886200" y="1133475"/>
            <a:ext cx="162560" cy="591185"/>
          </a:xfrm>
          <a:prstGeom prst="straightConnector1"/>
          <a:ln w="158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 0"/>
          <p:cNvSpPr txBox="1">
            <a:spLocks/>
          </p:cNvSpPr>
          <p:nvPr/>
        </p:nvSpPr>
        <p:spPr>
          <a:xfrm rot="0">
            <a:off x="3524250" y="361950"/>
            <a:ext cx="36582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기본으로 동접자를 보여주고, 검색하면 오프라인 유저까지 보여줌.(색으로 구별)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7444105" y="490855"/>
            <a:ext cx="36582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온오프라인 유저 전부 보여줌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7" name="Rect 0"/>
          <p:cNvCxnSpPr/>
          <p:nvPr/>
        </p:nvCxnSpPr>
        <p:spPr>
          <a:xfrm rot="0" flipV="1">
            <a:off x="8515350" y="1209675"/>
            <a:ext cx="19685" cy="657860"/>
          </a:xfrm>
          <a:prstGeom prst="straightConnector1"/>
          <a:ln w="158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88"/>
          <p:cNvSpPr>
            <a:spLocks/>
          </p:cNvSpPr>
          <p:nvPr/>
        </p:nvSpPr>
        <p:spPr>
          <a:xfrm rot="0">
            <a:off x="7444105" y="2348230"/>
            <a:ext cx="1957705" cy="762635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/>
              <a:t>온민수</a:t>
            </a:r>
            <a:endParaRPr lang="ko-KR" altLang="en-US"/>
          </a:p>
          <a:p>
            <a:pPr marL="0" indent="0" algn="l" hangingPunct="1"/>
            <a:r>
              <a:rPr sz="1000">
                <a:latin typeface="맑은 고딕" charset="0"/>
                <a:ea typeface="맑은 고딕" charset="0"/>
              </a:rPr>
              <a:t>계란후라이 성애자ㅋ</a:t>
            </a:r>
            <a:endParaRPr lang="ko-KR" altLang="en-US" sz="1000"/>
          </a:p>
        </p:txBody>
      </p:sp>
      <p:sp>
        <p:nvSpPr>
          <p:cNvPr id="29" name="도형 89"/>
          <p:cNvSpPr>
            <a:spLocks/>
          </p:cNvSpPr>
          <p:nvPr/>
        </p:nvSpPr>
        <p:spPr>
          <a:xfrm rot="0">
            <a:off x="7449185" y="3134360"/>
            <a:ext cx="1957705" cy="762635"/>
          </a:xfrm>
          <a:prstGeom prst="rect"/>
          <a:solidFill>
            <a:srgbClr val="F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오프민수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>
                <a:latin typeface="맑은 고딕" charset="0"/>
                <a:ea typeface="맑은 고딕" charset="0"/>
              </a:rPr>
              <a:t>계란후라이 성애자ㅋ</a:t>
            </a:r>
            <a:endParaRPr lang="ko-KR" altLang="en-US" sz="1000"/>
          </a:p>
        </p:txBody>
      </p:sp>
      <p:sp>
        <p:nvSpPr>
          <p:cNvPr id="30" name="텍스트 상자 101"/>
          <p:cNvSpPr txBox="1">
            <a:spLocks/>
          </p:cNvSpPr>
          <p:nvPr/>
        </p:nvSpPr>
        <p:spPr>
          <a:xfrm rot="0">
            <a:off x="7448550" y="847725"/>
            <a:ext cx="46107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친구는 그냥 즐겨 찾기 같은 느낌...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104"/>
          <p:cNvCxnSpPr>
            <a:endCxn id="32" idx="0"/>
          </p:cNvCxnSpPr>
          <p:nvPr/>
        </p:nvCxnSpPr>
        <p:spPr>
          <a:xfrm rot="0" flipH="1">
            <a:off x="4972050" y="4505325"/>
            <a:ext cx="305435" cy="1124585"/>
          </a:xfrm>
          <a:prstGeom prst="straightConnector1"/>
          <a:ln w="158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텍스트 상자 109"/>
          <p:cNvSpPr txBox="1">
            <a:spLocks/>
          </p:cNvSpPr>
          <p:nvPr/>
        </p:nvSpPr>
        <p:spPr>
          <a:xfrm rot="0">
            <a:off x="3257550" y="5629275"/>
            <a:ext cx="34296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오른클릭으로 대화 신청, 왼클로 상세 정보.. 는 생각해보겠음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 strike="sngStrike">
                <a:latin typeface="+mj-lt"/>
                <a:ea typeface="+mj-ea"/>
                <a:cs typeface="+mj-cs"/>
              </a:rPr>
              <a:t>알림</a:t>
            </a:r>
            <a:r>
              <a:rPr lang="ko-KR" altLang="en-US" sz="4400" strike="noStrike">
                <a:latin typeface="+mj-lt"/>
                <a:ea typeface="+mj-ea"/>
                <a:cs typeface="+mj-cs"/>
              </a:rPr>
              <a:t> 익명 채팅</a:t>
            </a:r>
            <a:endParaRPr lang="ko-KR" altLang="en-US" sz="4400" strike="sngStrike"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Picture " descr="C:/Users/gabur/AppData/Roaming/PolarisOffice/ETemp/16540_8504360/fImage13251199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29715" y="1826895"/>
            <a:ext cx="8009255" cy="4519295"/>
          </a:xfrm>
          <a:prstGeom prst="rect"/>
          <a:noFill/>
        </p:spPr>
      </p:pic>
      <p:grpSp>
        <p:nvGrpSpPr>
          <p:cNvPr id="14" name="Group 5"/>
          <p:cNvGrpSpPr/>
          <p:nvPr/>
        </p:nvGrpSpPr>
        <p:grpSpPr>
          <a:xfrm rot="0">
            <a:off x="673100" y="1286510"/>
            <a:ext cx="9958705" cy="5233035"/>
            <a:chOff x="673100" y="1286510"/>
            <a:chExt cx="9958705" cy="5233035"/>
          </a:xfrm>
        </p:grpSpPr>
        <p:sp>
          <p:nvSpPr>
            <p:cNvPr id="15" name="Rect 0"/>
            <p:cNvSpPr>
              <a:spLocks/>
            </p:cNvSpPr>
            <p:nvPr/>
          </p:nvSpPr>
          <p:spPr>
            <a:xfrm rot="0">
              <a:off x="673100" y="1286510"/>
              <a:ext cx="9958705" cy="5233035"/>
            </a:xfrm>
            <a:prstGeom prst="rect"/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pic>
          <p:nvPicPr>
            <p:cNvPr id="16" name="Picture " descr="C:/Users/gabur/AppData/Roaming/PolarisOffice/ETemp/16540_8504360/fImage304372013281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1514475" y="1657350"/>
              <a:ext cx="8277860" cy="4625975"/>
            </a:xfrm>
            <a:prstGeom prst="rect"/>
            <a:noFill/>
          </p:spPr>
        </p:pic>
      </p:grpSp>
      <p:sp>
        <p:nvSpPr>
          <p:cNvPr id="17" name="텍스트 상자 103"/>
          <p:cNvSpPr txBox="1">
            <a:spLocks/>
          </p:cNvSpPr>
          <p:nvPr/>
        </p:nvSpPr>
        <p:spPr>
          <a:xfrm rot="0">
            <a:off x="5886450" y="5600700"/>
            <a:ext cx="39154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그냥 링크로 들어오면 올 수 있는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채팅방 구현은 가능하다면 해보겠다.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434205" y="2678430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끝~~~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장 준수</cp:lastModifiedBy>
  <dc:title>PowerPoint 프레젠테이션</dc:title>
  <cp:version>9.104.131.47063</cp:version>
</cp:coreProperties>
</file>