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859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828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18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2544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804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6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209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608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48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35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713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465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83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98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50C2272-A496-46B5-AFBF-FDDEF486339E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4BFA8-6A5A-43C7-BFB8-CCBB0F3088F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7147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0907CA-935A-4943-ACB2-4F30FD2D1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694" y="963179"/>
            <a:ext cx="10572000" cy="2971051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hu-HU" sz="3200" i="0" u="none" strike="noStrike" dirty="0">
                <a:solidFill>
                  <a:srgbClr val="FFFFFF"/>
                </a:solidFill>
                <a:effectLst/>
                <a:latin typeface="Montserrat" panose="020B0604020202020204" pitchFamily="2" charset="-18"/>
              </a:rPr>
              <a:t>Informatikai rendszer - és alkalmazásüzemeltető technikus </a:t>
            </a:r>
            <a:br>
              <a:rPr lang="hu-HU" b="0" dirty="0">
                <a:effectLst/>
              </a:rPr>
            </a:b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64269F6-4892-4112-B4C4-CBF304C12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282194"/>
            <a:ext cx="10572000" cy="434974"/>
          </a:xfrm>
        </p:spPr>
        <p:txBody>
          <a:bodyPr/>
          <a:lstStyle/>
          <a:p>
            <a:r>
              <a:rPr lang="hu-HU" dirty="0"/>
              <a:t>Kész</a:t>
            </a:r>
            <a:r>
              <a:rPr lang="hu-HU" sz="1800" b="0" i="0" u="none" strike="noStrike" dirty="0">
                <a:solidFill>
                  <a:srgbClr val="FFFFFF"/>
                </a:solidFill>
                <a:effectLst/>
                <a:latin typeface="Lexend"/>
              </a:rPr>
              <a:t>ítette: Farkas Gábor, Tóth Ádám, Váradi Kristóf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FDCB7A3-E177-4BB5-B9C6-85FE2BA61109}"/>
              </a:ext>
            </a:extLst>
          </p:cNvPr>
          <p:cNvSpPr txBox="1"/>
          <p:nvPr/>
        </p:nvSpPr>
        <p:spPr>
          <a:xfrm>
            <a:off x="1145097" y="2692865"/>
            <a:ext cx="10165597" cy="124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800"/>
              </a:spcBef>
              <a:spcAft>
                <a:spcPts val="800"/>
              </a:spcAft>
            </a:pPr>
            <a:r>
              <a:rPr lang="hu-HU" sz="3200" b="1" dirty="0">
                <a:solidFill>
                  <a:srgbClr val="FFFFFF"/>
                </a:solidFill>
                <a:latin typeface="Montserrat" panose="020B0604020202020204" pitchFamily="2" charset="-18"/>
                <a:ea typeface="+mj-ea"/>
                <a:cs typeface="+mj-cs"/>
              </a:rPr>
              <a:t>Hálózat tervezési és kivitelezési Vizsgaremek</a:t>
            </a:r>
          </a:p>
          <a:p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5871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BD5BAC-80B5-47F3-8281-12A7447A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415CD5-375D-4EF1-BFCF-8D02E756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 db telephely</a:t>
            </a:r>
          </a:p>
          <a:p>
            <a:r>
              <a:rPr lang="hu-HU" dirty="0"/>
              <a:t>Redundáns forgalomirányítók és kapcsolók</a:t>
            </a:r>
          </a:p>
          <a:p>
            <a:r>
              <a:rPr lang="hu-HU" dirty="0"/>
              <a:t>Több szintű Vlan kialak</a:t>
            </a:r>
            <a:r>
              <a:rPr lang="hu-HU" sz="1800" b="0" i="0" u="none" strike="noStrike" dirty="0">
                <a:solidFill>
                  <a:srgbClr val="FFFFFF"/>
                </a:solidFill>
                <a:effectLst/>
                <a:latin typeface="Lexend"/>
              </a:rPr>
              <a:t>ítása</a:t>
            </a:r>
          </a:p>
          <a:p>
            <a:r>
              <a:rPr lang="hu-HU" dirty="0" err="1">
                <a:solidFill>
                  <a:srgbClr val="FFFFFF"/>
                </a:solidFill>
                <a:latin typeface="Lexend"/>
              </a:rPr>
              <a:t>Wireless</a:t>
            </a:r>
            <a:r>
              <a:rPr lang="hu-HU" dirty="0">
                <a:solidFill>
                  <a:srgbClr val="FFFFFF"/>
                </a:solidFill>
                <a:latin typeface="Lexend"/>
              </a:rPr>
              <a:t> routerek alkalmazása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6949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12E10B-7DFD-447E-B5E1-950C3CF3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Telephelyek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2BA5DBE-AF80-4459-95A8-B213B7930933}"/>
              </a:ext>
            </a:extLst>
          </p:cNvPr>
          <p:cNvSpPr txBox="1"/>
          <p:nvPr/>
        </p:nvSpPr>
        <p:spPr>
          <a:xfrm>
            <a:off x="0" y="2852257"/>
            <a:ext cx="30200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Központi iroda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Fő adatközpont és menedzsment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/>
              <a:t>Többszintű Vlan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/>
              <a:t>Hardveres tűzfal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/>
              <a:t>WLAN hozzáférési pont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ABCE3F4-4BBE-4A28-ABA8-BDF9B39DA7D7}"/>
              </a:ext>
            </a:extLst>
          </p:cNvPr>
          <p:cNvSpPr txBox="1"/>
          <p:nvPr/>
        </p:nvSpPr>
        <p:spPr>
          <a:xfrm>
            <a:off x="3951216" y="2852257"/>
            <a:ext cx="3187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Északi telephely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Gyártás és logisztika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Gyártási Vlan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Dinamikus címfordítás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VPN kapcsolat a Központi irodához</a:t>
            </a:r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F8AEE29-EA2E-4D88-B2AE-FB9C0E51292A}"/>
              </a:ext>
            </a:extLst>
          </p:cNvPr>
          <p:cNvSpPr txBox="1"/>
          <p:nvPr/>
        </p:nvSpPr>
        <p:spPr>
          <a:xfrm>
            <a:off x="8070211" y="2852257"/>
            <a:ext cx="3363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Déli telephely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Ügyfélszolgálat és értékesítés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Értékesítési Vlan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Helyi DHCP és DNS szolgáltatás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WLAN hozzáférési pont</a:t>
            </a:r>
          </a:p>
        </p:txBody>
      </p:sp>
    </p:spTree>
    <p:extLst>
      <p:ext uri="{BB962C8B-B14F-4D97-AF65-F5344CB8AC3E}">
        <p14:creationId xmlns:p14="http://schemas.microsoft.com/office/powerpoint/2010/main" val="709569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073AB6-3EC2-4F3D-AA30-40F681C3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Hálózatunk topológiája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AB0456C-A37D-4892-A846-30A8DB771F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0" y="1914313"/>
            <a:ext cx="10727657" cy="44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17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277E77-6952-46D9-92F7-3B04C5E0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Routerek közti kommunikáció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D366733-4886-47BF-805F-927FE58F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623" y="2500137"/>
            <a:ext cx="5667375" cy="326707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4E3A612-8357-42DE-919E-6DD1245AA22F}"/>
              </a:ext>
            </a:extLst>
          </p:cNvPr>
          <p:cNvSpPr txBox="1"/>
          <p:nvPr/>
        </p:nvSpPr>
        <p:spPr>
          <a:xfrm>
            <a:off x="662730" y="2759978"/>
            <a:ext cx="410221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b="1" dirty="0"/>
              <a:t>Redundáns hálózat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b="1" dirty="0"/>
              <a:t>HSRP redundancia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b="1" dirty="0"/>
              <a:t>EIGRP forgalomirányítás</a:t>
            </a:r>
          </a:p>
        </p:txBody>
      </p:sp>
    </p:spTree>
    <p:extLst>
      <p:ext uri="{BB962C8B-B14F-4D97-AF65-F5344CB8AC3E}">
        <p14:creationId xmlns:p14="http://schemas.microsoft.com/office/powerpoint/2010/main" val="3978518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24022-CC12-4917-8094-59FEC7D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Központi iroda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9CF1C18-97A6-4393-A125-3F711738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62" y="1943822"/>
            <a:ext cx="5409036" cy="4732328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6706C1D6-12E3-430D-97E5-8059A8E7CD87}"/>
              </a:ext>
            </a:extLst>
          </p:cNvPr>
          <p:cNvSpPr txBox="1"/>
          <p:nvPr/>
        </p:nvSpPr>
        <p:spPr>
          <a:xfrm>
            <a:off x="360726" y="2986481"/>
            <a:ext cx="4379054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b="1" dirty="0"/>
              <a:t>Hardveres ASA tűzfal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b="1" dirty="0"/>
              <a:t>Access </a:t>
            </a:r>
            <a:r>
              <a:rPr lang="hu-HU" sz="2800" b="1" dirty="0" err="1"/>
              <a:t>control</a:t>
            </a:r>
            <a:r>
              <a:rPr lang="hu-HU" sz="2800" b="1" dirty="0"/>
              <a:t> </a:t>
            </a:r>
            <a:r>
              <a:rPr lang="hu-HU" sz="2800" b="1" dirty="0" err="1"/>
              <a:t>list</a:t>
            </a:r>
            <a:r>
              <a:rPr lang="hu-HU" sz="2800" b="1" dirty="0"/>
              <a:t> használata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b="1" dirty="0"/>
              <a:t>3db Vlan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800" b="1" dirty="0"/>
              <a:t>WiFi router DHCP</a:t>
            </a:r>
          </a:p>
        </p:txBody>
      </p:sp>
    </p:spTree>
    <p:extLst>
      <p:ext uri="{BB962C8B-B14F-4D97-AF65-F5344CB8AC3E}">
        <p14:creationId xmlns:p14="http://schemas.microsoft.com/office/powerpoint/2010/main" val="2607830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293B12-D31A-47C5-9102-3DAE586A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Északi telephely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7716C7C-C2FB-4166-8FFD-3EFD74C3B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1451" y="1902050"/>
            <a:ext cx="7250549" cy="4508762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86F7674-AE53-4EA1-B61C-648DD47C7F02}"/>
              </a:ext>
            </a:extLst>
          </p:cNvPr>
          <p:cNvSpPr txBox="1"/>
          <p:nvPr/>
        </p:nvSpPr>
        <p:spPr>
          <a:xfrm>
            <a:off x="444616" y="2852257"/>
            <a:ext cx="4211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b="1" dirty="0"/>
              <a:t>DHCP, DNS és WEB szerver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b="1" dirty="0"/>
              <a:t>VPN kapcsolat</a:t>
            </a:r>
          </a:p>
        </p:txBody>
      </p:sp>
    </p:spTree>
    <p:extLst>
      <p:ext uri="{BB962C8B-B14F-4D97-AF65-F5344CB8AC3E}">
        <p14:creationId xmlns:p14="http://schemas.microsoft.com/office/powerpoint/2010/main" val="33243223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EECF0E-BC6B-4C68-9BB1-D26FFD5A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Déli telephely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1FEC42-9739-4A3B-BF06-387E59B5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546" y="2457712"/>
            <a:ext cx="6972300" cy="348615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B700700-223D-4AA2-9671-5D4A8FB4D0EE}"/>
              </a:ext>
            </a:extLst>
          </p:cNvPr>
          <p:cNvSpPr txBox="1"/>
          <p:nvPr/>
        </p:nvSpPr>
        <p:spPr>
          <a:xfrm>
            <a:off x="244154" y="3036814"/>
            <a:ext cx="447884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b="1" dirty="0"/>
              <a:t>Értékesítési Vlan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b="1" dirty="0"/>
              <a:t>Helyi DHCP és DNS szolgáltatás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800" b="1" dirty="0"/>
              <a:t>WLAN hozzáférési pont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1355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655B6A-AA82-488A-B5AA-8B4E5137D8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3C51C48-A406-42EB-9132-66B555E9A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20142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43</TotalTime>
  <Words>133</Words>
  <Application>Microsoft Office PowerPoint</Application>
  <PresentationFormat>Szélesvásznú</PresentationFormat>
  <Paragraphs>43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Lexend</vt:lpstr>
      <vt:lpstr>Montserrat</vt:lpstr>
      <vt:lpstr>Wingdings 2</vt:lpstr>
      <vt:lpstr>Jegyezhető</vt:lpstr>
      <vt:lpstr>Informatikai rendszer - és alkalmazásüzemeltető technikus   </vt:lpstr>
      <vt:lpstr>Követelmények</vt:lpstr>
      <vt:lpstr>Telephelyek</vt:lpstr>
      <vt:lpstr>Hálózatunk topológiája</vt:lpstr>
      <vt:lpstr>Routerek közti kommunikáció</vt:lpstr>
      <vt:lpstr>Központi iroda</vt:lpstr>
      <vt:lpstr>Északi telephely</vt:lpstr>
      <vt:lpstr>Déli telephely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Informatikai rendszer - és alkalmazásüzemeltető technikus   </dc:title>
  <dc:creator>Gábor</dc:creator>
  <cp:lastModifiedBy>Gábor</cp:lastModifiedBy>
  <cp:revision>9</cp:revision>
  <dcterms:created xsi:type="dcterms:W3CDTF">2025-05-11T14:53:00Z</dcterms:created>
  <dcterms:modified xsi:type="dcterms:W3CDTF">2025-05-11T15:37:00Z</dcterms:modified>
</cp:coreProperties>
</file>