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0906508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400"/>
    <a:srgbClr val="228B22"/>
    <a:srgbClr val="A020F6"/>
    <a:srgbClr val="0000FF"/>
    <a:srgbClr val="636569"/>
    <a:srgbClr val="715091"/>
    <a:srgbClr val="176DAD"/>
    <a:srgbClr val="0D78C9"/>
    <a:srgbClr val="02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042" y="283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8838-EEAB-FA81-8942-3C47E7D0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 Building Challenge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2DB5DE-B223-2BFD-2A2F-ED038246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64" y="3736504"/>
            <a:ext cx="427583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-up of a dial&#10;&#10;Description automatically generated">
            <a:extLst>
              <a:ext uri="{FF2B5EF4-FFF2-40B4-BE49-F238E27FC236}">
                <a16:creationId xmlns:a16="http://schemas.microsoft.com/office/drawing/2014/main" id="{24C58802-A5D7-2ED0-FD56-591AC906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146058"/>
            <a:ext cx="1202883" cy="2536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338BDC-7A3F-5E16-3388-0608EB4F9EDA}"/>
              </a:ext>
            </a:extLst>
          </p:cNvPr>
          <p:cNvSpPr txBox="1"/>
          <p:nvPr/>
        </p:nvSpPr>
        <p:spPr>
          <a:xfrm>
            <a:off x="698354" y="1556792"/>
            <a:ext cx="546677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/>
                <a:cs typeface="Arial"/>
              </a:rPr>
              <a:t>MATLAB App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/>
                <a:cs typeface="Arial"/>
              </a:rPr>
              <a:t>2-hr event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/>
                <a:cs typeface="Arial"/>
              </a:rPr>
              <a:t>1hr App Building Onramp Party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/>
                <a:cs typeface="Arial"/>
              </a:rPr>
              <a:t>Release problem statement: 1hr Challenge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/>
                <a:cs typeface="Arial"/>
              </a:rPr>
              <a:t>Problem Statement (Beginner &amp; Advanced):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/>
                <a:cs typeface="Arial"/>
              </a:rPr>
              <a:t>Chemical Equations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/>
                <a:cs typeface="Arial"/>
              </a:rPr>
              <a:t>Thermodynamic Equations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/>
                <a:cs typeface="Arial"/>
              </a:rPr>
              <a:t>More coming soon..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/>
                <a:cs typeface="Arial"/>
              </a:rPr>
              <a:t>Plot basic equations and visualise by interacting with dials, sliders etc</a:t>
            </a:r>
            <a:endParaRPr lang="en-IN" sz="16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/>
                <a:cs typeface="Arial"/>
              </a:rPr>
              <a:t>Time taken to create an app: 10 mins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/>
                <a:cs typeface="Arial"/>
              </a:rPr>
              <a:t>Easy to organise and evaluate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/>
                <a:cs typeface="Arial"/>
              </a:rPr>
              <a:t>Win Prizes 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1A6043-F2A2-4D68-38EC-48ADB2AB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829" y="1134776"/>
            <a:ext cx="3384817" cy="24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1472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77614DB2-AEEA-4C6F-B978-696DC4DCAD1E}" vid="{BAA8EA8E-6A7A-48B5-92CD-28D182738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b7b985a6-5614-4791-8283-b6a0b2c6681f">
      <Terms xmlns="http://schemas.microsoft.com/office/infopath/2007/PartnerControls"/>
    </lcf76f155ced4ddcb4097134ff3c332f>
    <TaxCatchAll xmlns="bbb466d9-fd0a-40ba-89cb-77eb15c2a30a" xsi:nil="true"/>
    <Number xmlns="b7b985a6-5614-4791-8283-b6a0b2c6681f" xsi:nil="true"/>
    <Length xmlns="b7b985a6-5614-4791-8283-b6a0b2c6681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5" ma:contentTypeDescription="Create a new document." ma:contentTypeScope="" ma:versionID="b77f2c78ce073c52dc2e4529aa117097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89b10cf5f2d14324d092e5faba7658a5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  <xsd:element ref="ns2:Length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ngth" ma:index="31" nillable="true" ma:displayName="Length" ma:format="Dropdown" ma:internalName="Length">
      <xsd:simpleType>
        <xsd:restriction base="dms:Text">
          <xsd:maxLength value="255"/>
        </xsd:restriction>
      </xsd:simpleType>
    </xsd:element>
    <xsd:element name="MediaServiceBillingMetadata" ma:index="3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851B7-D313-4E85-A1E0-5976CFE11EC3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9f94994-4311-4823-a682-47492cb9e3e3"/>
    <ds:schemaRef ds:uri="a70944c9-f5be-4b0f-89c7-00caf47c665c"/>
    <ds:schemaRef ds:uri="http://www.w3.org/XML/1998/namespac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CF19AC8-FCCB-44CF-BE0A-AEC8CED47233}"/>
</file>

<file path=customXml/itemProps3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6079</TotalTime>
  <Words>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MW_Public_widescreen</vt:lpstr>
      <vt:lpstr>App Building Challenge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Roshan Hingnekar</dc:creator>
  <cp:keywords>Version 23.0</cp:keywords>
  <dc:description/>
  <cp:lastModifiedBy>Roshan Hingnekar</cp:lastModifiedBy>
  <cp:revision>1</cp:revision>
  <dcterms:created xsi:type="dcterms:W3CDTF">2025-02-07T08:29:46Z</dcterms:created>
  <dcterms:modified xsi:type="dcterms:W3CDTF">2025-02-11T13:49:07Z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0x0101005CED2B3B9BAE8849942648134EEE717D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</Properties>
</file>