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  <p:sldMasterId id="2147483659" r:id="rId5"/>
  </p:sldMasterIdLst>
  <p:notesMasterIdLst>
    <p:notesMasterId r:id="rId7"/>
  </p:notesMasterIdLst>
  <p:handoutMasterIdLst>
    <p:handoutMasterId r:id="rId8"/>
  </p:handoutMasterIdLst>
  <p:sldIdLst>
    <p:sldId id="290" r:id="rId6"/>
  </p:sldIdLst>
  <p:sldSz cx="10058400" cy="15544800"/>
  <p:notesSz cx="7023100" cy="93091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96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6DAD"/>
    <a:srgbClr val="000000"/>
    <a:srgbClr val="004B87"/>
    <a:srgbClr val="2F7EB2"/>
    <a:srgbClr val="424242"/>
    <a:srgbClr val="024C84"/>
    <a:srgbClr val="0D78C9"/>
    <a:srgbClr val="993200"/>
    <a:srgbClr val="4D4E44"/>
    <a:srgbClr val="176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C9C317-486C-251F-D970-41C3A5B2E957}" v="76" dt="2025-02-06T12:14:48.221"/>
    <p1510:client id="{AC06D4C6-5152-4D64-B920-953718AD169D}" v="6" dt="2025-02-06T12:17:23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4896"/>
        <p:guide pos="31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Hingnekar" userId="S::rhingnek@mathworks.com::d8bb9c14-e201-4140-bda7-7d91ce931a15" providerId="AD" clId="Web-{AC06D4C6-5152-4D64-B920-953718AD169D}"/>
    <pc:docChg chg="modSld">
      <pc:chgData name="Roshan Hingnekar" userId="S::rhingnek@mathworks.com::d8bb9c14-e201-4140-bda7-7d91ce931a15" providerId="AD" clId="Web-{AC06D4C6-5152-4D64-B920-953718AD169D}" dt="2025-02-06T12:17:23.096" v="5" actId="20577"/>
      <pc:docMkLst>
        <pc:docMk/>
      </pc:docMkLst>
      <pc:sldChg chg="modSp">
        <pc:chgData name="Roshan Hingnekar" userId="S::rhingnek@mathworks.com::d8bb9c14-e201-4140-bda7-7d91ce931a15" providerId="AD" clId="Web-{AC06D4C6-5152-4D64-B920-953718AD169D}" dt="2025-02-06T12:17:23.096" v="5" actId="20577"/>
        <pc:sldMkLst>
          <pc:docMk/>
          <pc:sldMk cId="2199942430" sldId="290"/>
        </pc:sldMkLst>
        <pc:spChg chg="mod">
          <ac:chgData name="Roshan Hingnekar" userId="S::rhingnek@mathworks.com::d8bb9c14-e201-4140-bda7-7d91ce931a15" providerId="AD" clId="Web-{AC06D4C6-5152-4D64-B920-953718AD169D}" dt="2025-02-06T12:17:23.096" v="5" actId="20577"/>
          <ac:spMkLst>
            <pc:docMk/>
            <pc:sldMk cId="2199942430" sldId="290"/>
            <ac:spMk id="12" creationId="{6A9423FC-5032-094A-9CCC-5A648501FAED}"/>
          </ac:spMkLst>
        </pc:spChg>
      </pc:sldChg>
    </pc:docChg>
  </pc:docChgLst>
  <pc:docChgLst>
    <pc:chgData name="Roshan Hingnekar" userId="S::rhingnek@mathworks.com::d8bb9c14-e201-4140-bda7-7d91ce931a15" providerId="AD" clId="Web-{12C9C317-486C-251F-D970-41C3A5B2E957}"/>
    <pc:docChg chg="modSld">
      <pc:chgData name="Roshan Hingnekar" userId="S::rhingnek@mathworks.com::d8bb9c14-e201-4140-bda7-7d91ce931a15" providerId="AD" clId="Web-{12C9C317-486C-251F-D970-41C3A5B2E957}" dt="2025-02-06T12:14:48.221" v="70" actId="1076"/>
      <pc:docMkLst>
        <pc:docMk/>
      </pc:docMkLst>
      <pc:sldChg chg="modSp">
        <pc:chgData name="Roshan Hingnekar" userId="S::rhingnek@mathworks.com::d8bb9c14-e201-4140-bda7-7d91ce931a15" providerId="AD" clId="Web-{12C9C317-486C-251F-D970-41C3A5B2E957}" dt="2025-02-06T12:14:48.221" v="70" actId="1076"/>
        <pc:sldMkLst>
          <pc:docMk/>
          <pc:sldMk cId="2199942430" sldId="290"/>
        </pc:sldMkLst>
        <pc:spChg chg="mod">
          <ac:chgData name="Roshan Hingnekar" userId="S::rhingnek@mathworks.com::d8bb9c14-e201-4140-bda7-7d91ce931a15" providerId="AD" clId="Web-{12C9C317-486C-251F-D970-41C3A5B2E957}" dt="2025-02-06T12:14:48.221" v="70" actId="1076"/>
          <ac:spMkLst>
            <pc:docMk/>
            <pc:sldMk cId="2199942430" sldId="290"/>
            <ac:spMk id="8" creationId="{31C67B43-3132-7F19-4DB4-7BF4E4512EA8}"/>
          </ac:spMkLst>
        </pc:spChg>
        <pc:spChg chg="mod">
          <ac:chgData name="Roshan Hingnekar" userId="S::rhingnek@mathworks.com::d8bb9c14-e201-4140-bda7-7d91ce931a15" providerId="AD" clId="Web-{12C9C317-486C-251F-D970-41C3A5B2E957}" dt="2025-02-06T12:12:37.138" v="37" actId="20577"/>
          <ac:spMkLst>
            <pc:docMk/>
            <pc:sldMk cId="2199942430" sldId="290"/>
            <ac:spMk id="12" creationId="{6A9423FC-5032-094A-9CCC-5A648501FAED}"/>
          </ac:spMkLst>
        </pc:spChg>
        <pc:spChg chg="mod">
          <ac:chgData name="Roshan Hingnekar" userId="S::rhingnek@mathworks.com::d8bb9c14-e201-4140-bda7-7d91ce931a15" providerId="AD" clId="Web-{12C9C317-486C-251F-D970-41C3A5B2E957}" dt="2025-02-06T12:14:17.767" v="69" actId="20577"/>
          <ac:spMkLst>
            <pc:docMk/>
            <pc:sldMk cId="2199942430" sldId="290"/>
            <ac:spMk id="14" creationId="{B5C82BE9-4428-3D4D-AFC1-84056972E2D4}"/>
          </ac:spMkLst>
        </pc:spChg>
        <pc:spChg chg="mod">
          <ac:chgData name="Roshan Hingnekar" userId="S::rhingnek@mathworks.com::d8bb9c14-e201-4140-bda7-7d91ce931a15" providerId="AD" clId="Web-{12C9C317-486C-251F-D970-41C3A5B2E957}" dt="2025-02-06T12:11:58.168" v="23" actId="20577"/>
          <ac:spMkLst>
            <pc:docMk/>
            <pc:sldMk cId="2199942430" sldId="290"/>
            <ac:spMk id="19" creationId="{EAC0CE49-6D8D-7A4F-8E5D-BBBEC6A100F8}"/>
          </ac:spMkLst>
        </pc:spChg>
      </pc:sldChg>
    </pc:docChg>
  </pc:docChgLst>
  <pc:docChgLst>
    <pc:chgData name="Roshan Hingnekar" userId="d8bb9c14-e201-4140-bda7-7d91ce931a15" providerId="ADAL" clId="{50AE70EE-7BF0-42C5-8B25-26528F233B27}"/>
    <pc:docChg chg="undo redo custSel modSld">
      <pc:chgData name="Roshan Hingnekar" userId="d8bb9c14-e201-4140-bda7-7d91ce931a15" providerId="ADAL" clId="{50AE70EE-7BF0-42C5-8B25-26528F233B27}" dt="2023-12-07T05:34:40.159" v="631" actId="1076"/>
      <pc:docMkLst>
        <pc:docMk/>
      </pc:docMkLst>
      <pc:sldChg chg="addSp delSp modSp mod setBg modNotes">
        <pc:chgData name="Roshan Hingnekar" userId="d8bb9c14-e201-4140-bda7-7d91ce931a15" providerId="ADAL" clId="{50AE70EE-7BF0-42C5-8B25-26528F233B27}" dt="2023-12-07T05:34:40.159" v="631" actId="1076"/>
        <pc:sldMkLst>
          <pc:docMk/>
          <pc:sldMk cId="2199942430" sldId="290"/>
        </pc:sldMkLst>
        <pc:spChg chg="add mod">
          <ac:chgData name="Roshan Hingnekar" userId="d8bb9c14-e201-4140-bda7-7d91ce931a15" providerId="ADAL" clId="{50AE70EE-7BF0-42C5-8B25-26528F233B27}" dt="2023-11-27T14:41:02.647" v="486" actId="1076"/>
          <ac:spMkLst>
            <pc:docMk/>
            <pc:sldMk cId="2199942430" sldId="290"/>
            <ac:spMk id="8" creationId="{31C67B43-3132-7F19-4DB4-7BF4E4512EA8}"/>
          </ac:spMkLst>
        </pc:spChg>
        <pc:spChg chg="add del">
          <ac:chgData name="Roshan Hingnekar" userId="d8bb9c14-e201-4140-bda7-7d91ce931a15" providerId="ADAL" clId="{50AE70EE-7BF0-42C5-8B25-26528F233B27}" dt="2023-11-27T14:39:10.739" v="475" actId="22"/>
          <ac:spMkLst>
            <pc:docMk/>
            <pc:sldMk cId="2199942430" sldId="290"/>
            <ac:spMk id="10" creationId="{FC4D2F66-EC41-AD0D-30E8-1801CFEC8130}"/>
          </ac:spMkLst>
        </pc:spChg>
        <pc:spChg chg="mod">
          <ac:chgData name="Roshan Hingnekar" userId="d8bb9c14-e201-4140-bda7-7d91ce931a15" providerId="ADAL" clId="{50AE70EE-7BF0-42C5-8B25-26528F233B27}" dt="2023-11-27T14:17:13.907" v="411" actId="2711"/>
          <ac:spMkLst>
            <pc:docMk/>
            <pc:sldMk cId="2199942430" sldId="290"/>
            <ac:spMk id="12" creationId="{6A9423FC-5032-094A-9CCC-5A648501FAED}"/>
          </ac:spMkLst>
        </pc:spChg>
        <pc:spChg chg="mod">
          <ac:chgData name="Roshan Hingnekar" userId="d8bb9c14-e201-4140-bda7-7d91ce931a15" providerId="ADAL" clId="{50AE70EE-7BF0-42C5-8B25-26528F233B27}" dt="2023-12-07T05:34:40.159" v="631" actId="1076"/>
          <ac:spMkLst>
            <pc:docMk/>
            <pc:sldMk cId="2199942430" sldId="290"/>
            <ac:spMk id="14" creationId="{B5C82BE9-4428-3D4D-AFC1-84056972E2D4}"/>
          </ac:spMkLst>
        </pc:spChg>
        <pc:spChg chg="mod">
          <ac:chgData name="Roshan Hingnekar" userId="d8bb9c14-e201-4140-bda7-7d91ce931a15" providerId="ADAL" clId="{50AE70EE-7BF0-42C5-8B25-26528F233B27}" dt="2023-11-28T10:19:27.656" v="553" actId="1076"/>
          <ac:spMkLst>
            <pc:docMk/>
            <pc:sldMk cId="2199942430" sldId="290"/>
            <ac:spMk id="17" creationId="{605D520D-5FE1-994D-B63C-D9AD683BD124}"/>
          </ac:spMkLst>
        </pc:spChg>
        <pc:spChg chg="mod">
          <ac:chgData name="Roshan Hingnekar" userId="d8bb9c14-e201-4140-bda7-7d91ce931a15" providerId="ADAL" clId="{50AE70EE-7BF0-42C5-8B25-26528F233B27}" dt="2023-12-07T05:34:11.461" v="626" actId="20577"/>
          <ac:spMkLst>
            <pc:docMk/>
            <pc:sldMk cId="2199942430" sldId="290"/>
            <ac:spMk id="19" creationId="{EAC0CE49-6D8D-7A4F-8E5D-BBBEC6A100F8}"/>
          </ac:spMkLst>
        </pc:spChg>
        <pc:picChg chg="del">
          <ac:chgData name="Roshan Hingnekar" userId="d8bb9c14-e201-4140-bda7-7d91ce931a15" providerId="ADAL" clId="{50AE70EE-7BF0-42C5-8B25-26528F233B27}" dt="2023-11-27T14:30:48.928" v="441" actId="478"/>
          <ac:picMkLst>
            <pc:docMk/>
            <pc:sldMk cId="2199942430" sldId="290"/>
            <ac:picMk id="2" creationId="{F7A47DD5-5A77-2AD9-EFF4-C153D389245B}"/>
          </ac:picMkLst>
        </pc:picChg>
        <pc:picChg chg="add mod">
          <ac:chgData name="Roshan Hingnekar" userId="d8bb9c14-e201-4140-bda7-7d91ce931a15" providerId="ADAL" clId="{50AE70EE-7BF0-42C5-8B25-26528F233B27}" dt="2023-11-27T14:41:32.929" v="490" actId="1076"/>
          <ac:picMkLst>
            <pc:docMk/>
            <pc:sldMk cId="2199942430" sldId="290"/>
            <ac:picMk id="3" creationId="{32FBD1CF-1611-E7DE-0FD2-C33F45C055D2}"/>
          </ac:picMkLst>
        </pc:picChg>
        <pc:picChg chg="add del mod">
          <ac:chgData name="Roshan Hingnekar" userId="d8bb9c14-e201-4140-bda7-7d91ce931a15" providerId="ADAL" clId="{50AE70EE-7BF0-42C5-8B25-26528F233B27}" dt="2023-11-27T14:40:45.432" v="481" actId="478"/>
          <ac:picMkLst>
            <pc:docMk/>
            <pc:sldMk cId="2199942430" sldId="290"/>
            <ac:picMk id="5" creationId="{BFB06DA5-EFE3-547F-3CCC-26DDDA8C87AC}"/>
          </ac:picMkLst>
        </pc:picChg>
        <pc:picChg chg="del">
          <ac:chgData name="Roshan Hingnekar" userId="d8bb9c14-e201-4140-bda7-7d91ce931a15" providerId="ADAL" clId="{50AE70EE-7BF0-42C5-8B25-26528F233B27}" dt="2023-11-27T14:30:45.012" v="439" actId="478"/>
          <ac:picMkLst>
            <pc:docMk/>
            <pc:sldMk cId="2199942430" sldId="290"/>
            <ac:picMk id="6" creationId="{3998F432-680B-AD18-6070-E113532DCECE}"/>
          </ac:picMkLst>
        </pc:picChg>
        <pc:picChg chg="del">
          <ac:chgData name="Roshan Hingnekar" userId="d8bb9c14-e201-4140-bda7-7d91ce931a15" providerId="ADAL" clId="{50AE70EE-7BF0-42C5-8B25-26528F233B27}" dt="2023-11-27T14:30:46.766" v="440" actId="478"/>
          <ac:picMkLst>
            <pc:docMk/>
            <pc:sldMk cId="2199942430" sldId="290"/>
            <ac:picMk id="7" creationId="{2EAC576D-366C-BC68-E447-B3ED5627A0E5}"/>
          </ac:picMkLst>
        </pc:picChg>
        <pc:picChg chg="add mod">
          <ac:chgData name="Roshan Hingnekar" userId="d8bb9c14-e201-4140-bda7-7d91ce931a15" providerId="ADAL" clId="{50AE70EE-7BF0-42C5-8B25-26528F233B27}" dt="2023-11-27T14:41:15.319" v="488" actId="1076"/>
          <ac:picMkLst>
            <pc:docMk/>
            <pc:sldMk cId="2199942430" sldId="290"/>
            <ac:picMk id="15" creationId="{24C58802-A5D7-2ED0-FD56-591AC906CB96}"/>
          </ac:picMkLst>
        </pc:picChg>
        <pc:picChg chg="del">
          <ac:chgData name="Roshan Hingnekar" userId="d8bb9c14-e201-4140-bda7-7d91ce931a15" providerId="ADAL" clId="{50AE70EE-7BF0-42C5-8B25-26528F233B27}" dt="2023-11-27T14:30:51.630" v="444" actId="478"/>
          <ac:picMkLst>
            <pc:docMk/>
            <pc:sldMk cId="2199942430" sldId="290"/>
            <ac:picMk id="1026" creationId="{7D53CD5F-8F95-3942-4CEC-248613218AC9}"/>
          </ac:picMkLst>
        </pc:picChg>
        <pc:picChg chg="del">
          <ac:chgData name="Roshan Hingnekar" userId="d8bb9c14-e201-4140-bda7-7d91ce931a15" providerId="ADAL" clId="{50AE70EE-7BF0-42C5-8B25-26528F233B27}" dt="2023-11-27T14:30:50.254" v="442" actId="478"/>
          <ac:picMkLst>
            <pc:docMk/>
            <pc:sldMk cId="2199942430" sldId="290"/>
            <ac:picMk id="1028" creationId="{0275C136-6B41-9C36-3ED6-95307E6559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31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82838" y="698500"/>
            <a:ext cx="2257425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1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82838" y="698500"/>
            <a:ext cx="2257425" cy="34909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>
              <a:solidFill>
                <a:srgbClr val="00A9E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3B8C3-A209-4A55-9261-22C2A02B315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3452D6-0BD8-024C-B49C-2815A30D7A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" y="10009188"/>
            <a:ext cx="3906838" cy="2930525"/>
          </a:xfrm>
          <a:prstGeom prst="rect">
            <a:avLst/>
          </a:prstGeom>
        </p:spPr>
        <p:txBody>
          <a:bodyPr tIns="1005840"/>
          <a:lstStyle>
            <a:lvl1pPr marL="0" indent="0" algn="ctr">
              <a:buNone/>
              <a:defRPr sz="1200">
                <a:solidFill>
                  <a:srgbClr val="004B87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5564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11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9024B2-3925-964E-AC00-F3070F481DD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058400" cy="1554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DC6CBD-835D-BD44-8A4D-8ACC96CEB9EB}"/>
              </a:ext>
            </a:extLst>
          </p:cNvPr>
          <p:cNvCxnSpPr>
            <a:cxnSpLocks/>
          </p:cNvCxnSpPr>
          <p:nvPr userDrawn="1"/>
        </p:nvCxnSpPr>
        <p:spPr>
          <a:xfrm flipH="1">
            <a:off x="228601" y="14782800"/>
            <a:ext cx="9601199" cy="0"/>
          </a:xfrm>
          <a:prstGeom prst="line">
            <a:avLst/>
          </a:prstGeom>
          <a:ln w="12700">
            <a:solidFill>
              <a:srgbClr val="024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BB73A3-07A3-814A-9EA9-E5A4DAE9E23B}"/>
              </a:ext>
            </a:extLst>
          </p:cNvPr>
          <p:cNvSpPr txBox="1"/>
          <p:nvPr userDrawn="1"/>
        </p:nvSpPr>
        <p:spPr>
          <a:xfrm>
            <a:off x="228600" y="14898831"/>
            <a:ext cx="9601199" cy="415498"/>
          </a:xfrm>
          <a:prstGeom prst="rect">
            <a:avLst/>
          </a:prstGeom>
          <a:noFill/>
        </p:spPr>
        <p:txBody>
          <a:bodyPr wrap="square" lIns="365760" tIns="0" rIns="0" bIns="0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© 2021 The MathWorks, Inc. MATLAB and Simulink are registered trademarks of The MathWorks, Inc. See </a:t>
            </a:r>
            <a:r>
              <a:rPr lang="en-US" sz="900" i="1" err="1">
                <a:latin typeface="Arial" panose="020B0604020202020204" pitchFamily="34" charset="0"/>
                <a:cs typeface="Arial" panose="020B0604020202020204" pitchFamily="34" charset="0"/>
              </a:rPr>
              <a:t>mathworks.com</a:t>
            </a:r>
            <a:r>
              <a:rPr lang="en-US" sz="900" i="1">
                <a:latin typeface="Arial" panose="020B0604020202020204" pitchFamily="34" charset="0"/>
                <a:cs typeface="Arial" panose="020B0604020202020204" pitchFamily="34" charset="0"/>
              </a:rPr>
              <a:t>/trademarks </a:t>
            </a: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for a list of additional trademarks. </a:t>
            </a:r>
          </a:p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Other product or brand names may be trademarks or registered trademarks of their respective holders. </a:t>
            </a:r>
          </a:p>
          <a:p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8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21" indent="-228621" algn="l" defTabSz="91448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64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107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49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92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34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77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19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62" indent="-228621" algn="l" defTabSz="91448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3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85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28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7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13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56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98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40" algn="l" defTabSz="91448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83BD93-3102-EA41-AFEA-C73B0B071D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12" y="14478000"/>
            <a:ext cx="3031588" cy="60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6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5">
            <a:extLst>
              <a:ext uri="{FF2B5EF4-FFF2-40B4-BE49-F238E27FC236}">
                <a16:creationId xmlns:a16="http://schemas.microsoft.com/office/drawing/2014/main" id="{605D520D-5FE1-994D-B63C-D9AD683BD124}"/>
              </a:ext>
            </a:extLst>
          </p:cNvPr>
          <p:cNvSpPr txBox="1">
            <a:spLocks/>
          </p:cNvSpPr>
          <p:nvPr/>
        </p:nvSpPr>
        <p:spPr>
          <a:xfrm>
            <a:off x="478971" y="8704326"/>
            <a:ext cx="5368634" cy="1541670"/>
          </a:xfrm>
          <a:prstGeom prst="rect">
            <a:avLst/>
          </a:prstGeom>
        </p:spPr>
        <p:txBody>
          <a:bodyPr vert="horz" lIns="91440" tIns="66509" rIns="133018" bIns="66509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u="sng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Prizes</a:t>
            </a:r>
            <a:endParaRPr lang="en-IN" sz="1800">
              <a:effectLst/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effectLst/>
                <a:highlight>
                  <a:srgbClr val="FFFF00"/>
                </a:highlight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3 Winners: Goodie bag of MATLAB Swag</a:t>
            </a:r>
          </a:p>
          <a:p>
            <a:pPr marL="342900" lvl="0" indent="-34290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highlight>
                  <a:srgbClr val="FFFF00"/>
                </a:highlight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10 Winners: MathWorks T-shirts </a:t>
            </a:r>
            <a:endParaRPr lang="en-IN" sz="1800">
              <a:effectLst/>
              <a:highlight>
                <a:srgbClr val="FFFF00"/>
              </a:highlight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99113" indent="-299113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400" b="1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itle 5">
            <a:extLst>
              <a:ext uri="{FF2B5EF4-FFF2-40B4-BE49-F238E27FC236}">
                <a16:creationId xmlns:a16="http://schemas.microsoft.com/office/drawing/2014/main" id="{EAC0CE49-6D8D-7A4F-8E5D-BBBEC6A100F8}"/>
              </a:ext>
            </a:extLst>
          </p:cNvPr>
          <p:cNvSpPr txBox="1">
            <a:spLocks/>
          </p:cNvSpPr>
          <p:nvPr/>
        </p:nvSpPr>
        <p:spPr>
          <a:xfrm>
            <a:off x="451474" y="7251613"/>
            <a:ext cx="9052560" cy="977987"/>
          </a:xfrm>
          <a:prstGeom prst="rect">
            <a:avLst/>
          </a:prstGeom>
        </p:spPr>
        <p:txBody>
          <a:bodyPr vert="horz" lIns="91440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2600">
                <a:solidFill>
                  <a:srgbClr val="424242"/>
                </a:solidFill>
                <a:latin typeface="Calibri"/>
                <a:ea typeface="Calibri"/>
                <a:cs typeface="Calibri"/>
              </a:rPr>
              <a:t>Create a MATLAB App to solve the engineering equations and win exciting prizes!</a:t>
            </a:r>
          </a:p>
          <a:p>
            <a:pPr algn="l">
              <a:spcBef>
                <a:spcPts val="0"/>
              </a:spcBef>
            </a:pPr>
            <a:endParaRPr lang="en-US" sz="2400">
              <a:solidFill>
                <a:srgbClr val="42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6A9423FC-5032-094A-9CCC-5A648501FAED}"/>
              </a:ext>
            </a:extLst>
          </p:cNvPr>
          <p:cNvSpPr txBox="1">
            <a:spLocks/>
          </p:cNvSpPr>
          <p:nvPr/>
        </p:nvSpPr>
        <p:spPr>
          <a:xfrm>
            <a:off x="478971" y="4191000"/>
            <a:ext cx="9209087" cy="1905000"/>
          </a:xfrm>
          <a:prstGeom prst="rect">
            <a:avLst/>
          </a:prstGeom>
          <a:effectLst/>
        </p:spPr>
        <p:txBody>
          <a:bodyPr lIns="91440" tIns="45720" rIns="91440" bIns="45720" anchor="t">
            <a:noAutofit/>
          </a:bodyPr>
          <a:lstStyle>
            <a:lvl1pPr algn="l" defTabSz="91448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b="1">
                <a:solidFill>
                  <a:srgbClr val="125687"/>
                </a:solidFill>
                <a:latin typeface="Calibri"/>
                <a:ea typeface="Calibri"/>
                <a:cs typeface="Calibri"/>
              </a:rPr>
              <a:t>[Insert school name]</a:t>
            </a:r>
            <a:br>
              <a:rPr lang="en-US" sz="48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>
                <a:solidFill>
                  <a:srgbClr val="125687"/>
                </a:solidFill>
                <a:latin typeface="Calibri"/>
                <a:ea typeface="Calibri"/>
                <a:cs typeface="Calibri"/>
              </a:rPr>
              <a:t>MATLAB App Building Challenge</a:t>
            </a:r>
            <a:endParaRPr lang="en-US" sz="4800" b="1">
              <a:solidFill>
                <a:srgbClr val="12568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b="1">
                <a:solidFill>
                  <a:srgbClr val="125687"/>
                </a:solidFill>
                <a:latin typeface="Calibri"/>
                <a:ea typeface="Calibri"/>
                <a:cs typeface="Calibri"/>
              </a:rPr>
              <a:t>with App Building Onramp Party</a:t>
            </a:r>
          </a:p>
        </p:txBody>
      </p:sp>
      <p:sp>
        <p:nvSpPr>
          <p:cNvPr id="14" name="Title 5">
            <a:extLst>
              <a:ext uri="{FF2B5EF4-FFF2-40B4-BE49-F238E27FC236}">
                <a16:creationId xmlns:a16="http://schemas.microsoft.com/office/drawing/2014/main" id="{B5C82BE9-4428-3D4D-AFC1-84056972E2D4}"/>
              </a:ext>
            </a:extLst>
          </p:cNvPr>
          <p:cNvSpPr txBox="1">
            <a:spLocks/>
          </p:cNvSpPr>
          <p:nvPr/>
        </p:nvSpPr>
        <p:spPr>
          <a:xfrm>
            <a:off x="527967" y="6318262"/>
            <a:ext cx="9360347" cy="685799"/>
          </a:xfrm>
          <a:prstGeom prst="rect">
            <a:avLst/>
          </a:prstGeom>
        </p:spPr>
        <p:txBody>
          <a:bodyPr vert="horz" lIns="91440" tIns="73152" rIns="146304" bIns="73152" rtlCol="0" anchor="ctr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Duration :</a:t>
            </a:r>
            <a:r>
              <a:rPr lang="en-US" sz="24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2hrs | </a:t>
            </a:r>
            <a:r>
              <a:rPr lang="en-US" sz="2400" b="1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Date:</a:t>
            </a:r>
            <a:r>
              <a:rPr lang="en-US" sz="24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Aug 21</a:t>
            </a:r>
            <a:r>
              <a:rPr lang="en-US" sz="1600" baseline="300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st</a:t>
            </a:r>
            <a:r>
              <a:rPr lang="en-US" sz="24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| </a:t>
            </a:r>
            <a:r>
              <a:rPr lang="en-US" sz="2400" b="1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Time :</a:t>
            </a:r>
            <a:r>
              <a:rPr lang="en-US" sz="24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10 AM | </a:t>
            </a:r>
            <a:r>
              <a:rPr lang="en-US" sz="2400" b="1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Location:</a:t>
            </a:r>
            <a:r>
              <a:rPr lang="en-US" sz="2400">
                <a:solidFill>
                  <a:srgbClr val="424242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 Classroom</a:t>
            </a: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0965908-5665-3F49-871A-E6A501E7B4A9}"/>
              </a:ext>
            </a:extLst>
          </p:cNvPr>
          <p:cNvSpPr txBox="1">
            <a:spLocks/>
          </p:cNvSpPr>
          <p:nvPr/>
        </p:nvSpPr>
        <p:spPr>
          <a:xfrm>
            <a:off x="346366" y="13870767"/>
            <a:ext cx="9052560" cy="720365"/>
          </a:xfrm>
          <a:prstGeom prst="rect">
            <a:avLst/>
          </a:prstGeom>
        </p:spPr>
        <p:txBody>
          <a:bodyPr vert="horz" lIns="91440" tIns="73152" rIns="146304" bIns="73152" rtlCol="0" anchor="t">
            <a:noAutofit/>
          </a:bodyPr>
          <a:lstStyle>
            <a:lvl1pPr algn="ctr" defTabSz="1463040" rtl="0" eaLnBrk="1" latinLnBrk="0" hangingPunct="1">
              <a:spcBef>
                <a:spcPct val="0"/>
              </a:spcBef>
              <a:buNone/>
              <a:defRPr sz="7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180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  <a:t>For updates and more information on the competition join the group, </a:t>
            </a:r>
            <a:br>
              <a:rPr lang="en-US" sz="1800">
                <a:solidFill>
                  <a:srgbClr val="424242"/>
                </a:solidFill>
                <a:latin typeface="Arial" pitchFamily="34" charset="0"/>
                <a:cs typeface="Arial" pitchFamily="34" charset="0"/>
              </a:rPr>
            </a:br>
            <a:r>
              <a:rPr lang="en-US" sz="1800">
                <a:solidFill>
                  <a:srgbClr val="2F7EB2"/>
                </a:solidFill>
                <a:latin typeface="Arial" pitchFamily="34" charset="0"/>
                <a:cs typeface="Arial" pitchFamily="34" charset="0"/>
              </a:rPr>
              <a:t>MATLAB@XXXX: [Insert link here]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FBD1CF-1611-E7DE-0FD2-C33F45C055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24" y="10468258"/>
            <a:ext cx="4975688" cy="308943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C67B43-3132-7F19-4DB4-7BF4E4512EA8}"/>
              </a:ext>
            </a:extLst>
          </p:cNvPr>
          <p:cNvSpPr txBox="1"/>
          <p:nvPr/>
        </p:nvSpPr>
        <p:spPr>
          <a:xfrm>
            <a:off x="5498072" y="8212482"/>
            <a:ext cx="4191000" cy="977987"/>
          </a:xfrm>
          <a:prstGeom prst="rect">
            <a:avLst/>
          </a:prstGeom>
        </p:spPr>
        <p:txBody>
          <a:bodyPr vert="horz" wrap="square" lIns="133018" tIns="66509" rIns="133018" bIns="66509" rtlCol="0" anchor="t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18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Participate by registering through the link:</a:t>
            </a:r>
          </a:p>
          <a:p>
            <a:pPr algn="l">
              <a:spcBef>
                <a:spcPts val="0"/>
              </a:spcBef>
            </a:pPr>
            <a:r>
              <a:rPr lang="en-US" sz="1800">
                <a:solidFill>
                  <a:srgbClr val="4242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>
                <a:solidFill>
                  <a:srgbClr val="2F7EB2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Google/Microsoft form for registration</a:t>
            </a:r>
            <a:endParaRPr lang="en-US" sz="1800">
              <a:solidFill>
                <a:srgbClr val="4242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0"/>
              </a:spcBef>
            </a:pPr>
            <a:endParaRPr lang="en-IN" sz="1800">
              <a:solidFill>
                <a:srgbClr val="424242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Picture 14" descr="A close-up of a dial&#10;&#10;Description automatically generated">
            <a:extLst>
              <a:ext uri="{FF2B5EF4-FFF2-40B4-BE49-F238E27FC236}">
                <a16:creationId xmlns:a16="http://schemas.microsoft.com/office/drawing/2014/main" id="{24C58802-A5D7-2ED0-FD56-591AC906C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05" y="9051117"/>
            <a:ext cx="2286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42430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 Template - Large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133018" tIns="66509" rIns="133018" bIns="66509" rtlCol="0" anchor="t">
        <a:noAutofit/>
      </a:bodyPr>
      <a:lstStyle>
        <a:defPPr algn="l">
          <a:spcBef>
            <a:spcPts val="0"/>
          </a:spcBef>
          <a:defRPr sz="1800" dirty="0">
            <a:solidFill>
              <a:srgbClr val="42424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Self-serve poster">
      <a:dk1>
        <a:srgbClr val="424242"/>
      </a:dk1>
      <a:lt1>
        <a:sysClr val="window" lastClr="FFFFFF"/>
      </a:lt1>
      <a:dk2>
        <a:srgbClr val="125687"/>
      </a:dk2>
      <a:lt2>
        <a:srgbClr val="EEECE1"/>
      </a:lt2>
      <a:accent1>
        <a:srgbClr val="95B3D7"/>
      </a:accent1>
      <a:accent2>
        <a:srgbClr val="781414"/>
      </a:accent2>
      <a:accent3>
        <a:srgbClr val="697819"/>
      </a:accent3>
      <a:accent4>
        <a:srgbClr val="D27809"/>
      </a:accent4>
      <a:accent5>
        <a:srgbClr val="BFBFBF"/>
      </a:accent5>
      <a:accent6>
        <a:srgbClr val="E5DD9F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umber xmlns="b7b985a6-5614-4791-8283-b6a0b2c6681f" xsi:nil="true"/>
    <TaxCatchAll xmlns="bbb466d9-fd0a-40ba-89cb-77eb15c2a30a" xsi:nil="true"/>
    <lcf76f155ced4ddcb4097134ff3c332f xmlns="b7b985a6-5614-4791-8283-b6a0b2c6681f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  <Length xmlns="b7b985a6-5614-4791-8283-b6a0b2c668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D2B3B9BAE8849942648134EEE717D" ma:contentTypeVersion="24" ma:contentTypeDescription="Create a new document." ma:contentTypeScope="" ma:versionID="c6fea8bf5ca1aef1afc211ee517f554d">
  <xsd:schema xmlns:xsd="http://www.w3.org/2001/XMLSchema" xmlns:xs="http://www.w3.org/2001/XMLSchema" xmlns:p="http://schemas.microsoft.com/office/2006/metadata/properties" xmlns:ns1="http://schemas.microsoft.com/sharepoint/v3" xmlns:ns2="b7b985a6-5614-4791-8283-b6a0b2c6681f" xmlns:ns3="bbb466d9-fd0a-40ba-89cb-77eb15c2a30a" targetNamespace="http://schemas.microsoft.com/office/2006/metadata/properties" ma:root="true" ma:fieldsID="a4981d71f05a311a4f9be824b821d244" ns1:_="" ns2:_="" ns3:_="">
    <xsd:import namespace="http://schemas.microsoft.com/sharepoint/v3"/>
    <xsd:import namespace="b7b985a6-5614-4791-8283-b6a0b2c6681f"/>
    <xsd:import namespace="bbb466d9-fd0a-40ba-89cb-77eb15c2a30a"/>
    <xsd:element name="properties">
      <xsd:complexType>
        <xsd:sequence>
          <xsd:element name="documentManagement">
            <xsd:complexType>
              <xsd:all>
                <xsd:element ref="ns2:Numbe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  <xsd:element ref="ns2:Lengt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7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8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85a6-5614-4791-8283-b6a0b2c6681f" elementFormDefault="qualified">
    <xsd:import namespace="http://schemas.microsoft.com/office/2006/documentManagement/types"/>
    <xsd:import namespace="http://schemas.microsoft.com/office/infopath/2007/PartnerControls"/>
    <xsd:element name="Number" ma:index="8" nillable="true" ma:displayName="Number" ma:internalName="Number">
      <xsd:simpleType>
        <xsd:restriction base="dms:Number"/>
      </xsd:simpleType>
    </xsd:element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ength" ma:index="31" nillable="true" ma:displayName="Length" ma:format="Dropdown" ma:internalName="Length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b466d9-fd0a-40ba-89cb-77eb15c2a30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26" nillable="true" ma:displayName="Taxonomy Catch All Column" ma:hidden="true" ma:list="{f023a373-7af4-4bfd-83ce-25f1d0f63536}" ma:internalName="TaxCatchAll" ma:showField="CatchAllData" ma:web="bbb466d9-fd0a-40ba-89cb-77eb15c2a3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92FCC4-FA54-494F-B82F-9336EE490143}">
  <ds:schemaRefs>
    <ds:schemaRef ds:uri="029a40e1-a203-45eb-a1e8-4f9de732e135"/>
    <ds:schemaRef ds:uri="19f94994-4311-4823-a682-47492cb9e3e3"/>
    <ds:schemaRef ds:uri="b7b985a6-5614-4791-8283-b6a0b2c6681f"/>
    <ds:schemaRef ds:uri="bbb466d9-fd0a-40ba-89cb-77eb15c2a3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8817CA-A694-41C5-8E20-269AE4167616}">
  <ds:schemaRefs>
    <ds:schemaRef ds:uri="b7b985a6-5614-4791-8283-b6a0b2c6681f"/>
    <ds:schemaRef ds:uri="bbb466d9-fd0a-40ba-89cb-77eb15c2a3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D4A5A5-39C6-4257-BAF2-CC65BA7C0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Poster Template - Large Content</vt:lpstr>
      <vt:lpstr>Blank</vt:lpstr>
      <vt:lpstr>PowerPoint Presentation</vt:lpstr>
    </vt:vector>
  </TitlesOfParts>
  <Company>MathWorks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MathWorks Day Seminar</dc:title>
  <dc:creator>Kate Motter</dc:creator>
  <cp:keywords>Version 11.0</cp:keywords>
  <cp:revision>1</cp:revision>
  <cp:lastPrinted>2018-11-21T14:40:14Z</cp:lastPrinted>
  <dcterms:created xsi:type="dcterms:W3CDTF">2011-10-21T15:28:02Z</dcterms:created>
  <dcterms:modified xsi:type="dcterms:W3CDTF">2025-02-06T12:17:25Z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_dlc_DocIdItemGuid">
    <vt:lpwstr>e03f2a42-f66a-46b1-849f-eb013d5a4a0a</vt:lpwstr>
  </property>
  <property fmtid="{D5CDD505-2E9C-101B-9397-08002B2CF9AE}" pid="8" name="ContentTypeId">
    <vt:lpwstr>0x0101005CED2B3B9BAE8849942648134EEE717D</vt:lpwstr>
  </property>
  <property fmtid="{D5CDD505-2E9C-101B-9397-08002B2CF9AE}" pid="9" name="AuthorIds_UIVersion_512">
    <vt:lpwstr>49</vt:lpwstr>
  </property>
  <property fmtid="{D5CDD505-2E9C-101B-9397-08002B2CF9AE}" pid="10" name="MediaServiceImageTags">
    <vt:lpwstr/>
  </property>
</Properties>
</file>